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9"/>
  </p:notesMasterIdLst>
  <p:sldIdLst>
    <p:sldId id="390" r:id="rId3"/>
    <p:sldId id="746" r:id="rId4"/>
    <p:sldId id="797" r:id="rId5"/>
    <p:sldId id="798" r:id="rId6"/>
    <p:sldId id="389" r:id="rId7"/>
    <p:sldId id="452" r:id="rId8"/>
    <p:sldId id="456" r:id="rId9"/>
    <p:sldId id="457" r:id="rId10"/>
    <p:sldId id="423" r:id="rId11"/>
    <p:sldId id="453" r:id="rId12"/>
    <p:sldId id="424" r:id="rId13"/>
    <p:sldId id="425" r:id="rId14"/>
    <p:sldId id="426" r:id="rId15"/>
    <p:sldId id="458" r:id="rId16"/>
    <p:sldId id="799" r:id="rId17"/>
    <p:sldId id="455" r:id="rId18"/>
    <p:sldId id="391" r:id="rId19"/>
    <p:sldId id="466" r:id="rId20"/>
    <p:sldId id="748" r:id="rId21"/>
    <p:sldId id="392" r:id="rId22"/>
    <p:sldId id="810" r:id="rId23"/>
    <p:sldId id="811" r:id="rId24"/>
    <p:sldId id="809" r:id="rId25"/>
    <p:sldId id="396" r:id="rId26"/>
    <p:sldId id="807" r:id="rId27"/>
    <p:sldId id="432" r:id="rId28"/>
    <p:sldId id="427" r:id="rId29"/>
    <p:sldId id="467" r:id="rId30"/>
    <p:sldId id="428" r:id="rId31"/>
    <p:sldId id="758" r:id="rId32"/>
    <p:sldId id="429" r:id="rId33"/>
    <p:sldId id="802" r:id="rId34"/>
    <p:sldId id="801" r:id="rId35"/>
    <p:sldId id="430" r:id="rId36"/>
    <p:sldId id="462" r:id="rId37"/>
    <p:sldId id="804" r:id="rId38"/>
    <p:sldId id="808" r:id="rId39"/>
    <p:sldId id="803" r:id="rId40"/>
    <p:sldId id="805" r:id="rId41"/>
    <p:sldId id="461" r:id="rId42"/>
    <p:sldId id="750" r:id="rId43"/>
    <p:sldId id="800" r:id="rId44"/>
    <p:sldId id="469" r:id="rId45"/>
    <p:sldId id="815" r:id="rId46"/>
    <p:sldId id="817" r:id="rId47"/>
    <p:sldId id="753" r:id="rId48"/>
    <p:sldId id="816" r:id="rId49"/>
    <p:sldId id="814" r:id="rId50"/>
    <p:sldId id="751" r:id="rId51"/>
    <p:sldId id="752" r:id="rId52"/>
    <p:sldId id="813" r:id="rId53"/>
    <p:sldId id="812" r:id="rId54"/>
    <p:sldId id="757" r:id="rId55"/>
    <p:sldId id="806" r:id="rId56"/>
    <p:sldId id="754" r:id="rId57"/>
    <p:sldId id="75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6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455"/>
            <p14:sldId id="391"/>
            <p14:sldId id="466"/>
            <p14:sldId id="748"/>
            <p14:sldId id="392"/>
            <p14:sldId id="810"/>
            <p14:sldId id="811"/>
            <p14:sldId id="809"/>
            <p14:sldId id="396"/>
            <p14:sldId id="807"/>
            <p14:sldId id="432"/>
            <p14:sldId id="427"/>
            <p14:sldId id="467"/>
            <p14:sldId id="428"/>
            <p14:sldId id="758"/>
            <p14:sldId id="429"/>
            <p14:sldId id="802"/>
            <p14:sldId id="801"/>
            <p14:sldId id="430"/>
            <p14:sldId id="462"/>
            <p14:sldId id="804"/>
            <p14:sldId id="808"/>
            <p14:sldId id="803"/>
            <p14:sldId id="805"/>
            <p14:sldId id="461"/>
            <p14:sldId id="750"/>
            <p14:sldId id="800"/>
            <p14:sldId id="469"/>
            <p14:sldId id="815"/>
            <p14:sldId id="817"/>
            <p14:sldId id="753"/>
            <p14:sldId id="816"/>
            <p14:sldId id="814"/>
            <p14:sldId id="751"/>
            <p14:sldId id="752"/>
            <p14:sldId id="813"/>
            <p14:sldId id="812"/>
            <p14:sldId id="757"/>
            <p14:sldId id="806"/>
            <p14:sldId id="754"/>
            <p14:sldId id="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E8227-172E-4E31-9B49-23ED14DD1D07}" v="34" dt="2025-09-11T19:35:24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97" autoAdjust="0"/>
  </p:normalViewPr>
  <p:slideViewPr>
    <p:cSldViewPr snapToGrid="0">
      <p:cViewPr varScale="1">
        <p:scale>
          <a:sx n="96" d="100"/>
          <a:sy n="96" d="100"/>
        </p:scale>
        <p:origin x="11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19E067C8-E8F8-41F9-9C60-B8B62483FE35}"/>
    <pc:docChg chg="modSld">
      <pc:chgData name="Benade, Gerdus" userId="15349777-206e-4d7a-8365-52131a346f04" providerId="ADAL" clId="{19E067C8-E8F8-41F9-9C60-B8B62483FE35}" dt="2025-07-13T19:07:18.577" v="5" actId="1076"/>
      <pc:docMkLst>
        <pc:docMk/>
      </pc:docMkLst>
      <pc:sldChg chg="addSp delSp modSp mod">
        <pc:chgData name="Benade, Gerdus" userId="15349777-206e-4d7a-8365-52131a346f04" providerId="ADAL" clId="{19E067C8-E8F8-41F9-9C60-B8B62483FE35}" dt="2025-07-13T19:07:18.577" v="5" actId="1076"/>
        <pc:sldMkLst>
          <pc:docMk/>
          <pc:sldMk cId="2527106429" sldId="456"/>
        </pc:sldMkLst>
        <pc:grpChg chg="mod">
          <ac:chgData name="Benade, Gerdus" userId="15349777-206e-4d7a-8365-52131a346f04" providerId="ADAL" clId="{19E067C8-E8F8-41F9-9C60-B8B62483FE35}" dt="2025-07-13T19:07:15.050" v="4" actId="1076"/>
          <ac:grpSpMkLst>
            <pc:docMk/>
            <pc:sldMk cId="2527106429" sldId="456"/>
            <ac:grpSpMk id="7" creationId="{5EDAD053-D7FC-6860-646F-FF13AC0F7658}"/>
          </ac:grpSpMkLst>
        </pc:grpChg>
        <pc:picChg chg="mod">
          <ac:chgData name="Benade, Gerdus" userId="15349777-206e-4d7a-8365-52131a346f04" providerId="ADAL" clId="{19E067C8-E8F8-41F9-9C60-B8B62483FE35}" dt="2025-07-13T19:07:13.338" v="3" actId="1076"/>
          <ac:picMkLst>
            <pc:docMk/>
            <pc:sldMk cId="2527106429" sldId="456"/>
            <ac:picMk id="4" creationId="{CD664FA7-C740-241E-8C33-47439764FF84}"/>
          </ac:picMkLst>
        </pc:picChg>
        <pc:picChg chg="add mod ord">
          <ac:chgData name="Benade, Gerdus" userId="15349777-206e-4d7a-8365-52131a346f04" providerId="ADAL" clId="{19E067C8-E8F8-41F9-9C60-B8B62483FE35}" dt="2025-07-13T19:07:18.577" v="5" actId="1076"/>
          <ac:picMkLst>
            <pc:docMk/>
            <pc:sldMk cId="2527106429" sldId="456"/>
            <ac:picMk id="9" creationId="{C9BA394A-3AB5-B40C-B7D4-9DB014361255}"/>
          </ac:picMkLst>
        </pc:picChg>
      </pc:sldChg>
    </pc:docChg>
  </pc:docChgLst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</pc:sldChg>
    </pc:docChg>
  </pc:docChgLst>
  <pc:docChgLst>
    <pc:chgData name="Benade, Gerdus" userId="15349777-206e-4d7a-8365-52131a346f04" providerId="ADAL" clId="{4114DA95-CD26-4930-AEBB-A021765ACF0B}"/>
    <pc:docChg chg="undo custSel addSld delSld modSld sldOrd modSection">
      <pc:chgData name="Benade, Gerdus" userId="15349777-206e-4d7a-8365-52131a346f04" providerId="ADAL" clId="{4114DA95-CD26-4930-AEBB-A021765ACF0B}" dt="2025-07-28T20:38:54.335" v="1133" actId="20577"/>
      <pc:docMkLst>
        <pc:docMk/>
      </pc:docMkLst>
      <pc:sldChg chg="addSp delSp modSp mod">
        <pc:chgData name="Benade, Gerdus" userId="15349777-206e-4d7a-8365-52131a346f04" providerId="ADAL" clId="{4114DA95-CD26-4930-AEBB-A021765ACF0B}" dt="2025-07-28T00:09:23.621" v="681" actId="1076"/>
        <pc:sldMkLst>
          <pc:docMk/>
          <pc:sldMk cId="1133783163" sldId="390"/>
        </pc:sldMkLst>
        <pc:picChg chg="mod">
          <ac:chgData name="Benade, Gerdus" userId="15349777-206e-4d7a-8365-52131a346f04" providerId="ADAL" clId="{4114DA95-CD26-4930-AEBB-A021765ACF0B}" dt="2025-07-28T00:08:45.789" v="675" actId="1076"/>
          <ac:picMkLst>
            <pc:docMk/>
            <pc:sldMk cId="1133783163" sldId="390"/>
            <ac:picMk id="4" creationId="{F38F7CFA-CAED-D388-6CBB-9D94FA01C12B}"/>
          </ac:picMkLst>
        </pc:picChg>
        <pc:picChg chg="add mod modCrop">
          <ac:chgData name="Benade, Gerdus" userId="15349777-206e-4d7a-8365-52131a346f04" providerId="ADAL" clId="{4114DA95-CD26-4930-AEBB-A021765ACF0B}" dt="2025-07-28T00:09:23.621" v="681" actId="1076"/>
          <ac:picMkLst>
            <pc:docMk/>
            <pc:sldMk cId="1133783163" sldId="390"/>
            <ac:picMk id="16" creationId="{0EAF4005-461B-C860-0FA9-F206EFCB07CB}"/>
          </ac:picMkLst>
        </pc:picChg>
      </pc:sldChg>
      <pc:sldChg chg="addSp delSp modSp del mod ord delAnim modAnim">
        <pc:chgData name="Benade, Gerdus" userId="15349777-206e-4d7a-8365-52131a346f04" providerId="ADAL" clId="{4114DA95-CD26-4930-AEBB-A021765ACF0B}" dt="2025-07-28T14:47:43.066" v="959" actId="47"/>
        <pc:sldMkLst>
          <pc:docMk/>
          <pc:sldMk cId="3356433343" sldId="395"/>
        </pc:sldMkLst>
      </pc:sldChg>
      <pc:sldChg chg="mod modShow">
        <pc:chgData name="Benade, Gerdus" userId="15349777-206e-4d7a-8365-52131a346f04" providerId="ADAL" clId="{4114DA95-CD26-4930-AEBB-A021765ACF0B}" dt="2025-07-27T20:58:46.590" v="261" actId="729"/>
        <pc:sldMkLst>
          <pc:docMk/>
          <pc:sldMk cId="2508393690" sldId="396"/>
        </pc:sldMkLst>
      </pc:sldChg>
      <pc:sldChg chg="modSp mod">
        <pc:chgData name="Benade, Gerdus" userId="15349777-206e-4d7a-8365-52131a346f04" providerId="ADAL" clId="{4114DA95-CD26-4930-AEBB-A021765ACF0B}" dt="2025-07-28T20:33:57.777" v="1113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4114DA95-CD26-4930-AEBB-A021765ACF0B}" dt="2025-07-28T20:33:57.777" v="1113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addSp delSp modSp mod modAnim">
        <pc:chgData name="Benade, Gerdus" userId="15349777-206e-4d7a-8365-52131a346f04" providerId="ADAL" clId="{4114DA95-CD26-4930-AEBB-A021765ACF0B}" dt="2025-07-28T20:38:54.335" v="1133" actId="20577"/>
        <pc:sldMkLst>
          <pc:docMk/>
          <pc:sldMk cId="1180487288" sldId="758"/>
        </pc:sldMkLst>
        <pc:spChg chg="mod">
          <ac:chgData name="Benade, Gerdus" userId="15349777-206e-4d7a-8365-52131a346f04" providerId="ADAL" clId="{4114DA95-CD26-4930-AEBB-A021765ACF0B}" dt="2025-07-27T21:02:45.973" v="301" actId="20577"/>
          <ac:spMkLst>
            <pc:docMk/>
            <pc:sldMk cId="1180487288" sldId="758"/>
            <ac:spMk id="3" creationId="{95CA8CA4-7D38-81BE-B676-8A7692EE10C3}"/>
          </ac:spMkLst>
        </pc:spChg>
        <pc:spChg chg="mod">
          <ac:chgData name="Benade, Gerdus" userId="15349777-206e-4d7a-8365-52131a346f04" providerId="ADAL" clId="{4114DA95-CD26-4930-AEBB-A021765ACF0B}" dt="2025-07-28T20:38:54.335" v="1133" actId="20577"/>
          <ac:spMkLst>
            <pc:docMk/>
            <pc:sldMk cId="1180487288" sldId="758"/>
            <ac:spMk id="4" creationId="{138631EB-0DEB-7A56-6BB9-2CFC63BB855D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21" creationId="{987A90E0-04DB-C3FD-CB67-49A2C3B0E1E9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22" creationId="{461160CB-3813-645D-2042-66F69A260085}"/>
          </ac:spMkLst>
        </pc:spChg>
        <pc:spChg chg="add mod">
          <ac:chgData name="Benade, Gerdus" userId="15349777-206e-4d7a-8365-52131a346f04" providerId="ADAL" clId="{4114DA95-CD26-4930-AEBB-A021765ACF0B}" dt="2025-07-27T21:07:13.030" v="386" actId="2085"/>
          <ac:spMkLst>
            <pc:docMk/>
            <pc:sldMk cId="1180487288" sldId="758"/>
            <ac:spMk id="23" creationId="{E6FF3B66-3860-6AFE-559F-C4086909627E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24" creationId="{90CB515F-02E4-2677-4FAC-EAF9CA5EACE9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25" creationId="{A2843494-1F2D-2AC5-AF95-7EF46AC94B17}"/>
          </ac:spMkLst>
        </pc:spChg>
        <pc:spChg chg="add mod">
          <ac:chgData name="Benade, Gerdus" userId="15349777-206e-4d7a-8365-52131a346f04" providerId="ADAL" clId="{4114DA95-CD26-4930-AEBB-A021765ACF0B}" dt="2025-07-27T21:08:11.866" v="398" actId="20577"/>
          <ac:spMkLst>
            <pc:docMk/>
            <pc:sldMk cId="1180487288" sldId="758"/>
            <ac:spMk id="29" creationId="{B4D6D3A3-7B75-D226-1665-B377CA31DF8C}"/>
          </ac:spMkLst>
        </pc:spChg>
        <pc:spChg chg="add mod">
          <ac:chgData name="Benade, Gerdus" userId="15349777-206e-4d7a-8365-52131a346f04" providerId="ADAL" clId="{4114DA95-CD26-4930-AEBB-A021765ACF0B}" dt="2025-07-27T21:08:22.058" v="402" actId="20577"/>
          <ac:spMkLst>
            <pc:docMk/>
            <pc:sldMk cId="1180487288" sldId="758"/>
            <ac:spMk id="30" creationId="{897B5A60-F42A-AD9A-9DD1-AA19550DD55F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31" creationId="{58EED37A-4146-9F09-F6C0-E698ADB54C6B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32" creationId="{E5B68E0D-BBFC-9BE2-A61C-39C2E5E18F22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33" creationId="{E083E33B-483C-3524-BCA1-79FDD90BD73D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39" creationId="{DD765FA5-8D65-32CE-4891-24C28CA440C2}"/>
          </ac:spMkLst>
        </pc:spChg>
        <pc:spChg chg="add mod">
          <ac:chgData name="Benade, Gerdus" userId="15349777-206e-4d7a-8365-52131a346f04" providerId="ADAL" clId="{4114DA95-CD26-4930-AEBB-A021765ACF0B}" dt="2025-07-27T21:12:58.617" v="563" actId="207"/>
          <ac:spMkLst>
            <pc:docMk/>
            <pc:sldMk cId="1180487288" sldId="758"/>
            <ac:spMk id="40" creationId="{82EC2A09-2F8A-1AB2-799C-E0F0F94B9989}"/>
          </ac:spMkLst>
        </pc:spChg>
        <pc:spChg chg="add mod">
          <ac:chgData name="Benade, Gerdus" userId="15349777-206e-4d7a-8365-52131a346f04" providerId="ADAL" clId="{4114DA95-CD26-4930-AEBB-A021765ACF0B}" dt="2025-07-27T21:14:44.825" v="656" actId="1038"/>
          <ac:spMkLst>
            <pc:docMk/>
            <pc:sldMk cId="1180487288" sldId="758"/>
            <ac:spMk id="41" creationId="{DA771E0A-4EC9-93AD-B93D-D33C3A8563D4}"/>
          </ac:spMkLst>
        </pc:spChg>
        <pc:cxnChg chg="add mod">
          <ac:chgData name="Benade, Gerdus" userId="15349777-206e-4d7a-8365-52131a346f04" providerId="ADAL" clId="{4114DA95-CD26-4930-AEBB-A021765ACF0B}" dt="2025-07-27T21:06:36.655" v="379" actId="1035"/>
          <ac:cxnSpMkLst>
            <pc:docMk/>
            <pc:sldMk cId="1180487288" sldId="758"/>
            <ac:cxnSpMk id="8" creationId="{66692271-81E6-CEFD-D87B-220CCAB86D51}"/>
          </ac:cxnSpMkLst>
        </pc:cxnChg>
        <pc:cxnChg chg="add mod">
          <ac:chgData name="Benade, Gerdus" userId="15349777-206e-4d7a-8365-52131a346f04" providerId="ADAL" clId="{4114DA95-CD26-4930-AEBB-A021765ACF0B}" dt="2025-07-27T21:07:42.033" v="393" actId="14100"/>
          <ac:cxnSpMkLst>
            <pc:docMk/>
            <pc:sldMk cId="1180487288" sldId="758"/>
            <ac:cxnSpMk id="9" creationId="{329F3BF7-4CE8-1DBD-BBFC-8AD545440E88}"/>
          </ac:cxnSpMkLst>
        </pc:cxnChg>
        <pc:cxnChg chg="add mod">
          <ac:chgData name="Benade, Gerdus" userId="15349777-206e-4d7a-8365-52131a346f04" providerId="ADAL" clId="{4114DA95-CD26-4930-AEBB-A021765ACF0B}" dt="2025-07-27T21:07:47.686" v="394" actId="14100"/>
          <ac:cxnSpMkLst>
            <pc:docMk/>
            <pc:sldMk cId="1180487288" sldId="758"/>
            <ac:cxnSpMk id="20" creationId="{268F6518-DF4E-E7BB-017D-7E69A14387B9}"/>
          </ac:cxnSpMkLst>
        </pc:cxnChg>
        <pc:cxnChg chg="add mod">
          <ac:chgData name="Benade, Gerdus" userId="15349777-206e-4d7a-8365-52131a346f04" providerId="ADAL" clId="{4114DA95-CD26-4930-AEBB-A021765ACF0B}" dt="2025-07-27T21:10:11.435" v="421" actId="208"/>
          <ac:cxnSpMkLst>
            <pc:docMk/>
            <pc:sldMk cId="1180487288" sldId="758"/>
            <ac:cxnSpMk id="35" creationId="{94855F1D-E42D-9D88-B569-BE67E3EA7345}"/>
          </ac:cxnSpMkLst>
        </pc:cxnChg>
        <pc:cxnChg chg="add mod">
          <ac:chgData name="Benade, Gerdus" userId="15349777-206e-4d7a-8365-52131a346f04" providerId="ADAL" clId="{4114DA95-CD26-4930-AEBB-A021765ACF0B}" dt="2025-07-27T21:10:23.760" v="425" actId="14100"/>
          <ac:cxnSpMkLst>
            <pc:docMk/>
            <pc:sldMk cId="1180487288" sldId="758"/>
            <ac:cxnSpMk id="36" creationId="{50A3560F-CC31-9340-B38B-23A9B4D68158}"/>
          </ac:cxnSpMkLst>
        </pc:cxnChg>
      </pc:sldChg>
      <pc:sldChg chg="modSp mod">
        <pc:chgData name="Benade, Gerdus" userId="15349777-206e-4d7a-8365-52131a346f04" providerId="ADAL" clId="{4114DA95-CD26-4930-AEBB-A021765ACF0B}" dt="2025-07-28T14:34:24.752" v="694" actId="20577"/>
        <pc:sldMkLst>
          <pc:docMk/>
          <pc:sldMk cId="2337935060" sldId="797"/>
        </pc:sldMkLst>
        <pc:spChg chg="mod">
          <ac:chgData name="Benade, Gerdus" userId="15349777-206e-4d7a-8365-52131a346f04" providerId="ADAL" clId="{4114DA95-CD26-4930-AEBB-A021765ACF0B}" dt="2025-07-28T14:34:24.752" v="694" actId="20577"/>
          <ac:spMkLst>
            <pc:docMk/>
            <pc:sldMk cId="2337935060" sldId="797"/>
            <ac:spMk id="3" creationId="{51AF6F20-ED5A-2C32-92FF-07B0E83904C8}"/>
          </ac:spMkLst>
        </pc:spChg>
      </pc:sldChg>
      <pc:sldChg chg="modSp mod">
        <pc:chgData name="Benade, Gerdus" userId="15349777-206e-4d7a-8365-52131a346f04" providerId="ADAL" clId="{4114DA95-CD26-4930-AEBB-A021765ACF0B}" dt="2025-07-28T20:34:27.986" v="1120" actId="20577"/>
        <pc:sldMkLst>
          <pc:docMk/>
          <pc:sldMk cId="306549218" sldId="798"/>
        </pc:sldMkLst>
        <pc:spChg chg="mod">
          <ac:chgData name="Benade, Gerdus" userId="15349777-206e-4d7a-8365-52131a346f04" providerId="ADAL" clId="{4114DA95-CD26-4930-AEBB-A021765ACF0B}" dt="2025-07-28T20:34:27.986" v="1120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Anim">
        <pc:chgData name="Benade, Gerdus" userId="15349777-206e-4d7a-8365-52131a346f04" providerId="ADAL" clId="{4114DA95-CD26-4930-AEBB-A021765ACF0B}" dt="2025-07-28T00:06:55.610" v="663"/>
        <pc:sldMkLst>
          <pc:docMk/>
          <pc:sldMk cId="1412990807" sldId="803"/>
        </pc:sldMkLst>
      </pc:sldChg>
      <pc:sldChg chg="addSp delSp modSp add mod delAnim modAnim">
        <pc:chgData name="Benade, Gerdus" userId="15349777-206e-4d7a-8365-52131a346f04" providerId="ADAL" clId="{4114DA95-CD26-4930-AEBB-A021765ACF0B}" dt="2025-07-27T20:59:53.597" v="276" actId="1076"/>
        <pc:sldMkLst>
          <pc:docMk/>
          <pc:sldMk cId="1349642964" sldId="807"/>
        </pc:sldMkLst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4" creationId="{F181145B-94B4-637B-C432-E6AA69CFCD25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6" creationId="{6BCB3F15-E8DB-16F0-9A54-A8EA0C11B539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7" creationId="{20909B04-5457-3706-FB66-0D0A483F293E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8" creationId="{FDBAD2EE-B8F6-3AD9-0EBB-B8F636C24AA6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13" creationId="{F77EB490-743C-46C0-1F44-FAA0D2EB84A5}"/>
          </ac:spMkLst>
        </pc:spChg>
        <pc:spChg chg="mod">
          <ac:chgData name="Benade, Gerdus" userId="15349777-206e-4d7a-8365-52131a346f04" providerId="ADAL" clId="{4114DA95-CD26-4930-AEBB-A021765ACF0B}" dt="2025-07-27T20:54:50.509" v="184" actId="1076"/>
          <ac:spMkLst>
            <pc:docMk/>
            <pc:sldMk cId="1349642964" sldId="807"/>
            <ac:spMk id="15" creationId="{D2B40E17-F7E1-30D2-AD01-77D2BAC7BEA3}"/>
          </ac:spMkLst>
        </pc:spChg>
        <pc:spChg chg="mod">
          <ac:chgData name="Benade, Gerdus" userId="15349777-206e-4d7a-8365-52131a346f04" providerId="ADAL" clId="{4114DA95-CD26-4930-AEBB-A021765ACF0B}" dt="2025-07-27T20:45:17.624" v="119" actId="1036"/>
          <ac:spMkLst>
            <pc:docMk/>
            <pc:sldMk cId="1349642964" sldId="807"/>
            <ac:spMk id="18" creationId="{D45C5AB5-084B-EAD3-458D-1807495B8F73}"/>
          </ac:spMkLst>
        </pc:spChg>
        <pc:spChg chg="mod">
          <ac:chgData name="Benade, Gerdus" userId="15349777-206e-4d7a-8365-52131a346f04" providerId="ADAL" clId="{4114DA95-CD26-4930-AEBB-A021765ACF0B}" dt="2025-07-27T20:55:38.613" v="237" actId="1035"/>
          <ac:spMkLst>
            <pc:docMk/>
            <pc:sldMk cId="1349642964" sldId="807"/>
            <ac:spMk id="22" creationId="{16B2D722-EBAA-2369-7812-BD043C00201A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23" creationId="{1331EAA2-F12A-1ED4-A009-CC8913EF938C}"/>
          </ac:spMkLst>
        </pc:spChg>
        <pc:spChg chg="mod">
          <ac:chgData name="Benade, Gerdus" userId="15349777-206e-4d7a-8365-52131a346f04" providerId="ADAL" clId="{4114DA95-CD26-4930-AEBB-A021765ACF0B}" dt="2025-07-27T20:59:22.470" v="268" actId="1037"/>
          <ac:spMkLst>
            <pc:docMk/>
            <pc:sldMk cId="1349642964" sldId="807"/>
            <ac:spMk id="24" creationId="{86077C22-AFA6-475D-3BEF-0B2DB0E7FDC7}"/>
          </ac:spMkLst>
        </pc:spChg>
        <pc:spChg chg="mod">
          <ac:chgData name="Benade, Gerdus" userId="15349777-206e-4d7a-8365-52131a346f04" providerId="ADAL" clId="{4114DA95-CD26-4930-AEBB-A021765ACF0B}" dt="2025-07-27T20:55:07.294" v="189" actId="1036"/>
          <ac:spMkLst>
            <pc:docMk/>
            <pc:sldMk cId="1349642964" sldId="807"/>
            <ac:spMk id="25" creationId="{230B1C60-C102-EE5C-0B8F-2D7FA918DC68}"/>
          </ac:spMkLst>
        </pc:spChg>
        <pc:spChg chg="mod">
          <ac:chgData name="Benade, Gerdus" userId="15349777-206e-4d7a-8365-52131a346f04" providerId="ADAL" clId="{4114DA95-CD26-4930-AEBB-A021765ACF0B}" dt="2025-07-27T20:55:54.605" v="245" actId="207"/>
          <ac:spMkLst>
            <pc:docMk/>
            <pc:sldMk cId="1349642964" sldId="807"/>
            <ac:spMk id="27" creationId="{B4E1EC56-178D-9F61-920B-3DBD28BABA1C}"/>
          </ac:spMkLst>
        </pc:spChg>
        <pc:spChg chg="mod">
          <ac:chgData name="Benade, Gerdus" userId="15349777-206e-4d7a-8365-52131a346f04" providerId="ADAL" clId="{4114DA95-CD26-4930-AEBB-A021765ACF0B}" dt="2025-07-27T20:59:06.762" v="262" actId="1038"/>
          <ac:spMkLst>
            <pc:docMk/>
            <pc:sldMk cId="1349642964" sldId="807"/>
            <ac:spMk id="28" creationId="{08C43336-8DE4-B748-65A7-D5AB2C5BB189}"/>
          </ac:spMkLst>
        </pc:spChg>
        <pc:spChg chg="mod">
          <ac:chgData name="Benade, Gerdus" userId="15349777-206e-4d7a-8365-52131a346f04" providerId="ADAL" clId="{4114DA95-CD26-4930-AEBB-A021765ACF0B}" dt="2025-07-27T20:55:46.162" v="241" actId="207"/>
          <ac:spMkLst>
            <pc:docMk/>
            <pc:sldMk cId="1349642964" sldId="807"/>
            <ac:spMk id="29" creationId="{A61E468F-9A9B-DCD0-0839-0234DF2FDC11}"/>
          </ac:spMkLst>
        </pc:spChg>
        <pc:spChg chg="mod">
          <ac:chgData name="Benade, Gerdus" userId="15349777-206e-4d7a-8365-52131a346f04" providerId="ADAL" clId="{4114DA95-CD26-4930-AEBB-A021765ACF0B}" dt="2025-07-27T20:59:53.597" v="276" actId="1076"/>
          <ac:spMkLst>
            <pc:docMk/>
            <pc:sldMk cId="1349642964" sldId="807"/>
            <ac:spMk id="32" creationId="{64874343-7A92-32D0-15D9-D062B69337AE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33" creationId="{2531966F-E7C3-3A9B-0BD2-A47951931CEC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38" creationId="{63F1C7D3-07BE-A05D-89D9-70A105E83AD0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39" creationId="{7429B138-3F3C-409A-E184-0A7CEC792EC7}"/>
          </ac:spMkLst>
        </pc:spChg>
        <pc:spChg chg="add mod">
          <ac:chgData name="Benade, Gerdus" userId="15349777-206e-4d7a-8365-52131a346f04" providerId="ADAL" clId="{4114DA95-CD26-4930-AEBB-A021765ACF0B}" dt="2025-07-27T20:58:11.372" v="259" actId="1035"/>
          <ac:spMkLst>
            <pc:docMk/>
            <pc:sldMk cId="1349642964" sldId="807"/>
            <ac:spMk id="42" creationId="{142A74FA-F855-6101-EED6-8F71F2F31AE8}"/>
          </ac:spMkLst>
        </pc:spChg>
        <pc:spChg chg="mod">
          <ac:chgData name="Benade, Gerdus" userId="15349777-206e-4d7a-8365-52131a346f04" providerId="ADAL" clId="{4114DA95-CD26-4930-AEBB-A021765ACF0B}" dt="2025-07-27T20:39:04.380" v="15" actId="1035"/>
          <ac:spMkLst>
            <pc:docMk/>
            <pc:sldMk cId="1349642964" sldId="807"/>
            <ac:spMk id="63" creationId="{F5CDC588-9E56-00D9-7EA0-F22488C52419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68" creationId="{56B272A0-92AA-2A17-4399-4055726122A1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69" creationId="{C2BA547B-E235-2C23-733A-1AA015852D76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77" creationId="{EA6219F3-30C4-0CA3-872E-1FB57C09AB31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78" creationId="{C7FBE2AB-CD13-9F7B-EEDE-359ABDF41C78}"/>
          </ac:spMkLst>
        </pc:spChg>
        <pc:spChg chg="mod">
          <ac:chgData name="Benade, Gerdus" userId="15349777-206e-4d7a-8365-52131a346f04" providerId="ADAL" clId="{4114DA95-CD26-4930-AEBB-A021765ACF0B}" dt="2025-07-27T20:45:00.461" v="109" actId="1035"/>
          <ac:spMkLst>
            <pc:docMk/>
            <pc:sldMk cId="1349642964" sldId="807"/>
            <ac:spMk id="83" creationId="{383ABFC0-1E6C-A63B-E7A5-2197ECF2AD99}"/>
          </ac:spMkLst>
        </pc:spChg>
        <pc:spChg chg="mod">
          <ac:chgData name="Benade, Gerdus" userId="15349777-206e-4d7a-8365-52131a346f04" providerId="ADAL" clId="{4114DA95-CD26-4930-AEBB-A021765ACF0B}" dt="2025-07-27T20:45:00.461" v="109" actId="1035"/>
          <ac:spMkLst>
            <pc:docMk/>
            <pc:sldMk cId="1349642964" sldId="807"/>
            <ac:spMk id="84" creationId="{0C851E41-9114-9FA3-C7A4-433F9705027E}"/>
          </ac:spMkLst>
        </pc:spChg>
        <pc:spChg chg="mod">
          <ac:chgData name="Benade, Gerdus" userId="15349777-206e-4d7a-8365-52131a346f04" providerId="ADAL" clId="{4114DA95-CD26-4930-AEBB-A021765ACF0B}" dt="2025-07-27T20:58:26.992" v="260" actId="1036"/>
          <ac:spMkLst>
            <pc:docMk/>
            <pc:sldMk cId="1349642964" sldId="807"/>
            <ac:spMk id="90" creationId="{21741170-BBB7-BDF1-047F-CE129EAE2FB2}"/>
          </ac:spMkLst>
        </pc:spChg>
        <pc:spChg chg="mod">
          <ac:chgData name="Benade, Gerdus" userId="15349777-206e-4d7a-8365-52131a346f04" providerId="ADAL" clId="{4114DA95-CD26-4930-AEBB-A021765ACF0B}" dt="2025-07-27T20:45:00.461" v="109" actId="1035"/>
          <ac:spMkLst>
            <pc:docMk/>
            <pc:sldMk cId="1349642964" sldId="807"/>
            <ac:spMk id="91" creationId="{4B64618B-82FD-E35E-4981-0ED90ABFE702}"/>
          </ac:spMkLst>
        </pc:spChg>
        <pc:spChg chg="mod">
          <ac:chgData name="Benade, Gerdus" userId="15349777-206e-4d7a-8365-52131a346f04" providerId="ADAL" clId="{4114DA95-CD26-4930-AEBB-A021765ACF0B}" dt="2025-07-27T20:45:17.624" v="119" actId="1036"/>
          <ac:spMkLst>
            <pc:docMk/>
            <pc:sldMk cId="1349642964" sldId="807"/>
            <ac:spMk id="92" creationId="{F5DEE5B1-AE95-4811-01FC-387F70593B37}"/>
          </ac:spMkLst>
        </pc:spChg>
        <pc:cxnChg chg="add mod">
          <ac:chgData name="Benade, Gerdus" userId="15349777-206e-4d7a-8365-52131a346f04" providerId="ADAL" clId="{4114DA95-CD26-4930-AEBB-A021765ACF0B}" dt="2025-07-27T20:58:11.372" v="259" actId="1035"/>
          <ac:cxnSpMkLst>
            <pc:docMk/>
            <pc:sldMk cId="1349642964" sldId="807"/>
            <ac:cxnSpMk id="5" creationId="{3E667460-8FDC-4791-D38E-D63A8F5CF2A9}"/>
          </ac:cxnSpMkLst>
        </pc:cxnChg>
        <pc:cxnChg chg="mod">
          <ac:chgData name="Benade, Gerdus" userId="15349777-206e-4d7a-8365-52131a346f04" providerId="ADAL" clId="{4114DA95-CD26-4930-AEBB-A021765ACF0B}" dt="2025-07-27T20:44:06.088" v="78" actId="1035"/>
          <ac:cxnSpMkLst>
            <pc:docMk/>
            <pc:sldMk cId="1349642964" sldId="807"/>
            <ac:cxnSpMk id="30" creationId="{CCB2AE81-7807-557E-831A-97E17611B72A}"/>
          </ac:cxnSpMkLst>
        </pc:cxnChg>
        <pc:cxnChg chg="mod">
          <ac:chgData name="Benade, Gerdus" userId="15349777-206e-4d7a-8365-52131a346f04" providerId="ADAL" clId="{4114DA95-CD26-4930-AEBB-A021765ACF0B}" dt="2025-07-27T20:45:00.461" v="109" actId="1035"/>
          <ac:cxnSpMkLst>
            <pc:docMk/>
            <pc:sldMk cId="1349642964" sldId="807"/>
            <ac:cxnSpMk id="37" creationId="{02367356-8C29-7D82-E050-5E9B248A2FDA}"/>
          </ac:cxnSpMkLst>
        </pc:cxnChg>
        <pc:cxnChg chg="add mod">
          <ac:chgData name="Benade, Gerdus" userId="15349777-206e-4d7a-8365-52131a346f04" providerId="ADAL" clId="{4114DA95-CD26-4930-AEBB-A021765ACF0B}" dt="2025-07-27T20:58:11.372" v="259" actId="1035"/>
          <ac:cxnSpMkLst>
            <pc:docMk/>
            <pc:sldMk cId="1349642964" sldId="807"/>
            <ac:cxnSpMk id="41" creationId="{048BCD4E-1A01-B61A-8842-07467206AC03}"/>
          </ac:cxnSpMkLst>
        </pc:cxnChg>
        <pc:cxnChg chg="mod">
          <ac:chgData name="Benade, Gerdus" userId="15349777-206e-4d7a-8365-52131a346f04" providerId="ADAL" clId="{4114DA95-CD26-4930-AEBB-A021765ACF0B}" dt="2025-07-27T20:58:26.992" v="260" actId="1036"/>
          <ac:cxnSpMkLst>
            <pc:docMk/>
            <pc:sldMk cId="1349642964" sldId="807"/>
            <ac:cxnSpMk id="74" creationId="{A303B535-E842-B318-7477-62D098B89F93}"/>
          </ac:cxnSpMkLst>
        </pc:cxnChg>
        <pc:cxnChg chg="mod">
          <ac:chgData name="Benade, Gerdus" userId="15349777-206e-4d7a-8365-52131a346f04" providerId="ADAL" clId="{4114DA95-CD26-4930-AEBB-A021765ACF0B}" dt="2025-07-27T20:45:00.461" v="109" actId="1035"/>
          <ac:cxnSpMkLst>
            <pc:docMk/>
            <pc:sldMk cId="1349642964" sldId="807"/>
            <ac:cxnSpMk id="82" creationId="{A035837B-EE9E-2E08-594F-A0D82BBDB40D}"/>
          </ac:cxnSpMkLst>
        </pc:cxnChg>
        <pc:cxnChg chg="mod ord">
          <ac:chgData name="Benade, Gerdus" userId="15349777-206e-4d7a-8365-52131a346f04" providerId="ADAL" clId="{4114DA95-CD26-4930-AEBB-A021765ACF0B}" dt="2025-07-27T20:56:10.741" v="247" actId="166"/>
          <ac:cxnSpMkLst>
            <pc:docMk/>
            <pc:sldMk cId="1349642964" sldId="807"/>
            <ac:cxnSpMk id="88" creationId="{C1BF7B49-8D4E-91D6-F51B-D3933D060928}"/>
          </ac:cxnSpMkLst>
        </pc:cxnChg>
      </pc:sldChg>
      <pc:sldChg chg="addSp delSp modSp add mod delAnim">
        <pc:chgData name="Benade, Gerdus" userId="15349777-206e-4d7a-8365-52131a346f04" providerId="ADAL" clId="{4114DA95-CD26-4930-AEBB-A021765ACF0B}" dt="2025-07-27T21:17:50.204" v="662" actId="207"/>
        <pc:sldMkLst>
          <pc:docMk/>
          <pc:sldMk cId="2686024924" sldId="808"/>
        </pc:sldMkLst>
        <pc:spChg chg="add mod">
          <ac:chgData name="Benade, Gerdus" userId="15349777-206e-4d7a-8365-52131a346f04" providerId="ADAL" clId="{4114DA95-CD26-4930-AEBB-A021765ACF0B}" dt="2025-07-27T21:17:50.204" v="662" actId="207"/>
          <ac:spMkLst>
            <pc:docMk/>
            <pc:sldMk cId="2686024924" sldId="808"/>
            <ac:spMk id="7" creationId="{D076E338-04DA-491E-7C6F-6DA1DAECF95B}"/>
          </ac:spMkLst>
        </pc:spChg>
      </pc:sldChg>
      <pc:sldChg chg="add mod modShow">
        <pc:chgData name="Benade, Gerdus" userId="15349777-206e-4d7a-8365-52131a346f04" providerId="ADAL" clId="{4114DA95-CD26-4930-AEBB-A021765ACF0B}" dt="2025-07-28T14:43:53.728" v="883" actId="729"/>
        <pc:sldMkLst>
          <pc:docMk/>
          <pc:sldMk cId="1848092377" sldId="809"/>
        </pc:sldMkLst>
      </pc:sldChg>
      <pc:sldChg chg="add del">
        <pc:chgData name="Benade, Gerdus" userId="15349777-206e-4d7a-8365-52131a346f04" providerId="ADAL" clId="{4114DA95-CD26-4930-AEBB-A021765ACF0B}" dt="2025-07-28T14:45:28.318" v="906" actId="47"/>
        <pc:sldMkLst>
          <pc:docMk/>
          <pc:sldMk cId="902768929" sldId="810"/>
        </pc:sldMkLst>
      </pc:sldChg>
      <pc:sldChg chg="modSp add mod modAnim">
        <pc:chgData name="Benade, Gerdus" userId="15349777-206e-4d7a-8365-52131a346f04" providerId="ADAL" clId="{4114DA95-CD26-4930-AEBB-A021765ACF0B}" dt="2025-07-28T15:08:20.691" v="1107"/>
        <pc:sldMkLst>
          <pc:docMk/>
          <pc:sldMk cId="1809706779" sldId="810"/>
        </pc:sldMkLst>
        <pc:spChg chg="mod">
          <ac:chgData name="Benade, Gerdus" userId="15349777-206e-4d7a-8365-52131a346f04" providerId="ADAL" clId="{4114DA95-CD26-4930-AEBB-A021765ACF0B}" dt="2025-07-28T15:06:22.260" v="1092" actId="20577"/>
          <ac:spMkLst>
            <pc:docMk/>
            <pc:sldMk cId="1809706779" sldId="810"/>
            <ac:spMk id="3" creationId="{B79071A9-ABE0-BD08-58EB-08E90306D84B}"/>
          </ac:spMkLst>
        </pc:spChg>
        <pc:spChg chg="mod">
          <ac:chgData name="Benade, Gerdus" userId="15349777-206e-4d7a-8365-52131a346f04" providerId="ADAL" clId="{4114DA95-CD26-4930-AEBB-A021765ACF0B}" dt="2025-07-28T14:45:49.252" v="908" actId="207"/>
          <ac:spMkLst>
            <pc:docMk/>
            <pc:sldMk cId="1809706779" sldId="810"/>
            <ac:spMk id="5" creationId="{AB2ACF41-27AE-8C27-7DC4-F0ACA43E1091}"/>
          </ac:spMkLst>
        </pc:spChg>
        <pc:spChg chg="mod">
          <ac:chgData name="Benade, Gerdus" userId="15349777-206e-4d7a-8365-52131a346f04" providerId="ADAL" clId="{4114DA95-CD26-4930-AEBB-A021765ACF0B}" dt="2025-07-28T14:46:51.163" v="952" actId="1076"/>
          <ac:spMkLst>
            <pc:docMk/>
            <pc:sldMk cId="1809706779" sldId="810"/>
            <ac:spMk id="7" creationId="{DAA8332C-B8AB-5931-C281-53E767BA65E7}"/>
          </ac:spMkLst>
        </pc:spChg>
        <pc:spChg chg="mod">
          <ac:chgData name="Benade, Gerdus" userId="15349777-206e-4d7a-8365-52131a346f04" providerId="ADAL" clId="{4114DA95-CD26-4930-AEBB-A021765ACF0B}" dt="2025-07-28T14:47:04.615" v="954" actId="1076"/>
          <ac:spMkLst>
            <pc:docMk/>
            <pc:sldMk cId="1809706779" sldId="810"/>
            <ac:spMk id="8" creationId="{80E6D6C5-AC9B-E4A4-B6A1-A9B35CED4FBB}"/>
          </ac:spMkLst>
        </pc:spChg>
        <pc:cxnChg chg="mod">
          <ac:chgData name="Benade, Gerdus" userId="15349777-206e-4d7a-8365-52131a346f04" providerId="ADAL" clId="{4114DA95-CD26-4930-AEBB-A021765ACF0B}" dt="2025-07-28T14:45:54.358" v="909" actId="208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4114DA95-CD26-4930-AEBB-A021765ACF0B}" dt="2025-07-28T14:46:57.827" v="953" actId="14100"/>
          <ac:cxnSpMkLst>
            <pc:docMk/>
            <pc:sldMk cId="1809706779" sldId="810"/>
            <ac:cxnSpMk id="12" creationId="{A8B54DF5-2788-B69B-61E2-FEEFE0FC206E}"/>
          </ac:cxnSpMkLst>
        </pc:cxnChg>
        <pc:cxnChg chg="mod">
          <ac:chgData name="Benade, Gerdus" userId="15349777-206e-4d7a-8365-52131a346f04" providerId="ADAL" clId="{4114DA95-CD26-4930-AEBB-A021765ACF0B}" dt="2025-07-28T14:47:06.617" v="955" actId="14100"/>
          <ac:cxnSpMkLst>
            <pc:docMk/>
            <pc:sldMk cId="1809706779" sldId="810"/>
            <ac:cxnSpMk id="16" creationId="{81DE708C-2782-D905-7872-B6324165FCE7}"/>
          </ac:cxnSpMkLst>
        </pc:cxnChg>
      </pc:sldChg>
      <pc:sldChg chg="modSp add mod modAnim">
        <pc:chgData name="Benade, Gerdus" userId="15349777-206e-4d7a-8365-52131a346f04" providerId="ADAL" clId="{4114DA95-CD26-4930-AEBB-A021765ACF0B}" dt="2025-07-28T15:07:24.586" v="1105"/>
        <pc:sldMkLst>
          <pc:docMk/>
          <pc:sldMk cId="1573878682" sldId="811"/>
        </pc:sldMkLst>
        <pc:spChg chg="mod">
          <ac:chgData name="Benade, Gerdus" userId="15349777-206e-4d7a-8365-52131a346f04" providerId="ADAL" clId="{4114DA95-CD26-4930-AEBB-A021765ACF0B}" dt="2025-07-28T15:06:41.200" v="1102" actId="20577"/>
          <ac:spMkLst>
            <pc:docMk/>
            <pc:sldMk cId="1573878682" sldId="811"/>
            <ac:spMk id="3" creationId="{5A85C726-F842-36AB-F849-1C798FAEDDDC}"/>
          </ac:spMkLst>
        </pc:spChg>
        <pc:spChg chg="mod">
          <ac:chgData name="Benade, Gerdus" userId="15349777-206e-4d7a-8365-52131a346f04" providerId="ADAL" clId="{4114DA95-CD26-4930-AEBB-A021765ACF0B}" dt="2025-07-28T15:06:06.649" v="1088" actId="207"/>
          <ac:spMkLst>
            <pc:docMk/>
            <pc:sldMk cId="1573878682" sldId="811"/>
            <ac:spMk id="5" creationId="{C96D431C-FB40-1DF5-A9E7-7023735703B9}"/>
          </ac:spMkLst>
        </pc:spChg>
        <pc:spChg chg="mod">
          <ac:chgData name="Benade, Gerdus" userId="15349777-206e-4d7a-8365-52131a346f04" providerId="ADAL" clId="{4114DA95-CD26-4930-AEBB-A021765ACF0B}" dt="2025-07-28T15:07:04.132" v="1104" actId="14100"/>
          <ac:spMkLst>
            <pc:docMk/>
            <pc:sldMk cId="1573878682" sldId="811"/>
            <ac:spMk id="7" creationId="{AA6E1CC8-3BD6-3D72-96ED-01E939A5D889}"/>
          </ac:spMkLst>
        </pc:spChg>
        <pc:cxnChg chg="mod">
          <ac:chgData name="Benade, Gerdus" userId="15349777-206e-4d7a-8365-52131a346f04" providerId="ADAL" clId="{4114DA95-CD26-4930-AEBB-A021765ACF0B}" dt="2025-07-28T14:51:20.213" v="1041" actId="208"/>
          <ac:cxnSpMkLst>
            <pc:docMk/>
            <pc:sldMk cId="1573878682" sldId="811"/>
            <ac:cxnSpMk id="11" creationId="{D4A03290-F57A-6CA4-5489-0C5796E3EE6D}"/>
          </ac:cxnSpMkLst>
        </pc:cxnChg>
        <pc:cxnChg chg="mod">
          <ac:chgData name="Benade, Gerdus" userId="15349777-206e-4d7a-8365-52131a346f04" providerId="ADAL" clId="{4114DA95-CD26-4930-AEBB-A021765ACF0B}" dt="2025-07-28T15:07:04.132" v="1104" actId="14100"/>
          <ac:cxnSpMkLst>
            <pc:docMk/>
            <pc:sldMk cId="1573878682" sldId="811"/>
            <ac:cxnSpMk id="12" creationId="{65C18579-6601-1B7D-38E6-5391219A47CA}"/>
          </ac:cxnSpMkLst>
        </pc:cxnChg>
        <pc:cxnChg chg="mod">
          <ac:chgData name="Benade, Gerdus" userId="15349777-206e-4d7a-8365-52131a346f04" providerId="ADAL" clId="{4114DA95-CD26-4930-AEBB-A021765ACF0B}" dt="2025-07-28T14:51:13.842" v="1040" actId="1076"/>
          <ac:cxnSpMkLst>
            <pc:docMk/>
            <pc:sldMk cId="1573878682" sldId="811"/>
            <ac:cxnSpMk id="16" creationId="{26322765-E7F5-3502-E654-28E6426F5DEF}"/>
          </ac:cxnSpMkLst>
        </pc:cxnChg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</pc:sldChg>
    </pc:docChg>
  </pc:docChgLst>
  <pc:docChgLst>
    <pc:chgData name="Benade, Gerdus" userId="15349777-206e-4d7a-8365-52131a346f04" providerId="ADAL" clId="{F3EAB25A-B73B-4CE9-ABE7-1B235B5F029A}"/>
    <pc:docChg chg="custSel modSld">
      <pc:chgData name="Benade, Gerdus" userId="15349777-206e-4d7a-8365-52131a346f04" providerId="ADAL" clId="{F3EAB25A-B73B-4CE9-ABE7-1B235B5F029A}" dt="2025-06-30T12:29:46.781" v="153" actId="9405"/>
      <pc:docMkLst>
        <pc:docMk/>
      </pc:docMkLst>
      <pc:sldChg chg="addSp delSp modSp mod">
        <pc:chgData name="Benade, Gerdus" userId="15349777-206e-4d7a-8365-52131a346f04" providerId="ADAL" clId="{F3EAB25A-B73B-4CE9-ABE7-1B235B5F029A}" dt="2025-06-30T12:29:46.781" v="153" actId="9405"/>
        <pc:sldMkLst>
          <pc:docMk/>
          <pc:sldMk cId="1133783163" sldId="390"/>
        </pc:sldMkLst>
      </pc:sldChg>
      <pc:sldChg chg="modSp mod">
        <pc:chgData name="Benade, Gerdus" userId="15349777-206e-4d7a-8365-52131a346f04" providerId="ADAL" clId="{F3EAB25A-B73B-4CE9-ABE7-1B235B5F029A}" dt="2025-06-28T10:38:25.187" v="14" actId="20577"/>
        <pc:sldMkLst>
          <pc:docMk/>
          <pc:sldMk cId="2337935060" sldId="797"/>
        </pc:sldMkLst>
        <pc:spChg chg="mod">
          <ac:chgData name="Benade, Gerdus" userId="15349777-206e-4d7a-8365-52131a346f04" providerId="ADAL" clId="{F3EAB25A-B73B-4CE9-ABE7-1B235B5F029A}" dt="2025-06-28T10:38:25.187" v="14" actId="20577"/>
          <ac:spMkLst>
            <pc:docMk/>
            <pc:sldMk cId="2337935060" sldId="797"/>
            <ac:spMk id="3" creationId="{51AF6F20-ED5A-2C32-92FF-07B0E83904C8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6D9B4C6D-A241-46DD-ABF2-A2F9A7A72A70}"/>
    <pc:docChg chg="undo custSel addSld delSld modSld sldOrd modMainMaster delSection modSection">
      <pc:chgData name="Benade, Gerdus" userId="15349777-206e-4d7a-8365-52131a346f04" providerId="ADAL" clId="{6D9B4C6D-A241-46DD-ABF2-A2F9A7A72A70}" dt="2025-06-26T21:34:48.945" v="2368" actId="1076"/>
      <pc:docMkLst>
        <pc:docMk/>
      </pc:docMkLst>
      <pc:sldChg chg="addSp delSp modSp mod">
        <pc:chgData name="Benade, Gerdus" userId="15349777-206e-4d7a-8365-52131a346f04" providerId="ADAL" clId="{6D9B4C6D-A241-46DD-ABF2-A2F9A7A72A70}" dt="2025-06-26T21:29:20.671" v="2245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6D9B4C6D-A241-46DD-ABF2-A2F9A7A72A70}" dt="2025-06-26T21:29:20.671" v="2245" actId="20577"/>
          <ac:spMkLst>
            <pc:docMk/>
            <pc:sldMk cId="1385049954" sldId="389"/>
            <ac:spMk id="12" creationId="{398F05A2-B050-5512-2032-258CEA925320}"/>
          </ac:spMkLst>
        </pc:spChg>
        <pc:picChg chg="add mod">
          <ac:chgData name="Benade, Gerdus" userId="15349777-206e-4d7a-8365-52131a346f04" providerId="ADAL" clId="{6D9B4C6D-A241-46DD-ABF2-A2F9A7A72A70}" dt="2025-06-26T16:07:33.127" v="417"/>
          <ac:picMkLst>
            <pc:docMk/>
            <pc:sldMk cId="1385049954" sldId="389"/>
            <ac:picMk id="6" creationId="{62037A6E-44E0-6107-9A72-41B9F915C3DA}"/>
          </ac:picMkLst>
        </pc:picChg>
        <pc:cxnChg chg="mod">
          <ac:chgData name="Benade, Gerdus" userId="15349777-206e-4d7a-8365-52131a346f04" providerId="ADAL" clId="{6D9B4C6D-A241-46DD-ABF2-A2F9A7A72A70}" dt="2025-06-26T16:07:32.756" v="416" actId="478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addSp delSp modSp mod">
        <pc:chgData name="Benade, Gerdus" userId="15349777-206e-4d7a-8365-52131a346f04" providerId="ADAL" clId="{6D9B4C6D-A241-46DD-ABF2-A2F9A7A72A70}" dt="2025-06-26T20:44:26.288" v="2019" actId="478"/>
        <pc:sldMkLst>
          <pc:docMk/>
          <pc:sldMk cId="1133783163" sldId="390"/>
        </pc:sldMkLst>
        <pc:spChg chg="mod">
          <ac:chgData name="Benade, Gerdus" userId="15349777-206e-4d7a-8365-52131a346f04" providerId="ADAL" clId="{6D9B4C6D-A241-46DD-ABF2-A2F9A7A72A70}" dt="2025-06-26T10:30:37.316" v="218" actId="20577"/>
          <ac:spMkLst>
            <pc:docMk/>
            <pc:sldMk cId="1133783163" sldId="390"/>
            <ac:spMk id="3" creationId="{FD39AEF4-1557-9004-2BD7-4EBF7A952232}"/>
          </ac:spMkLst>
        </pc:spChg>
        <pc:picChg chg="mod">
          <ac:chgData name="Benade, Gerdus" userId="15349777-206e-4d7a-8365-52131a346f04" providerId="ADAL" clId="{6D9B4C6D-A241-46DD-ABF2-A2F9A7A72A70}" dt="2025-06-26T10:30:40.512" v="219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del">
        <pc:chgData name="Benade, Gerdus" userId="15349777-206e-4d7a-8365-52131a346f04" providerId="ADAL" clId="{6D9B4C6D-A241-46DD-ABF2-A2F9A7A72A70}" dt="2025-06-26T16:09:29.097" v="430" actId="47"/>
        <pc:sldMkLst>
          <pc:docMk/>
          <pc:sldMk cId="3136489906" sldId="393"/>
        </pc:sldMkLst>
      </pc:sldChg>
      <pc:sldChg chg="modAnim">
        <pc:chgData name="Benade, Gerdus" userId="15349777-206e-4d7a-8365-52131a346f04" providerId="ADAL" clId="{6D9B4C6D-A241-46DD-ABF2-A2F9A7A72A70}" dt="2025-06-26T20:51:38.671" v="2064"/>
        <pc:sldMkLst>
          <pc:docMk/>
          <pc:sldMk cId="2508393690" sldId="396"/>
        </pc:sldMkLst>
      </pc:sldChg>
      <pc:sldChg chg="del">
        <pc:chgData name="Benade, Gerdus" userId="15349777-206e-4d7a-8365-52131a346f04" providerId="ADAL" clId="{6D9B4C6D-A241-46DD-ABF2-A2F9A7A72A70}" dt="2025-06-26T16:11:52.363" v="442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6D9B4C6D-A241-46DD-ABF2-A2F9A7A72A70}" dt="2025-06-26T21:28:27.812" v="2238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6D9B4C6D-A241-46DD-ABF2-A2F9A7A72A70}" dt="2025-06-26T21:28:31.813" v="2239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6D9B4C6D-A241-46DD-ABF2-A2F9A7A72A70}" dt="2025-06-26T21:28:33.791" v="2240" actId="47"/>
        <pc:sldMkLst>
          <pc:docMk/>
          <pc:sldMk cId="1698493298" sldId="400"/>
        </pc:sldMkLst>
      </pc:sldChg>
      <pc:sldChg chg="del">
        <pc:chgData name="Benade, Gerdus" userId="15349777-206e-4d7a-8365-52131a346f04" providerId="ADAL" clId="{6D9B4C6D-A241-46DD-ABF2-A2F9A7A72A70}" dt="2025-06-26T16:21:02.912" v="453" actId="47"/>
        <pc:sldMkLst>
          <pc:docMk/>
          <pc:sldMk cId="856712412" sldId="401"/>
        </pc:sldMkLst>
      </pc:sldChg>
      <pc:sldChg chg="del">
        <pc:chgData name="Benade, Gerdus" userId="15349777-206e-4d7a-8365-52131a346f04" providerId="ADAL" clId="{6D9B4C6D-A241-46DD-ABF2-A2F9A7A72A70}" dt="2025-06-26T16:21:53.645" v="455" actId="47"/>
        <pc:sldMkLst>
          <pc:docMk/>
          <pc:sldMk cId="563309717" sldId="402"/>
        </pc:sldMkLst>
      </pc:sldChg>
      <pc:sldChg chg="addSp delSp modSp mod">
        <pc:chgData name="Benade, Gerdus" userId="15349777-206e-4d7a-8365-52131a346f04" providerId="ADAL" clId="{6D9B4C6D-A241-46DD-ABF2-A2F9A7A72A70}" dt="2025-06-26T20:46:33.478" v="2029" actId="1076"/>
        <pc:sldMkLst>
          <pc:docMk/>
          <pc:sldMk cId="2014352477" sldId="423"/>
        </pc:sldMkLst>
        <pc:spChg chg="ord">
          <ac:chgData name="Benade, Gerdus" userId="15349777-206e-4d7a-8365-52131a346f04" providerId="ADAL" clId="{6D9B4C6D-A241-46DD-ABF2-A2F9A7A72A70}" dt="2025-06-26T20:46:09.130" v="2025" actId="166"/>
          <ac:spMkLst>
            <pc:docMk/>
            <pc:sldMk cId="2014352477" sldId="423"/>
            <ac:spMk id="42" creationId="{F6ED3219-E7FA-D650-CDF8-8E90BF5B0EAC}"/>
          </ac:spMkLst>
        </pc:spChg>
        <pc:grpChg chg="mod ord">
          <ac:chgData name="Benade, Gerdus" userId="15349777-206e-4d7a-8365-52131a346f04" providerId="ADAL" clId="{6D9B4C6D-A241-46DD-ABF2-A2F9A7A72A70}" dt="2025-06-26T20:46:33.478" v="2029" actId="1076"/>
          <ac:grpSpMkLst>
            <pc:docMk/>
            <pc:sldMk cId="2014352477" sldId="423"/>
            <ac:grpSpMk id="40" creationId="{437299CE-7001-E8ED-C547-7863AB88A2EB}"/>
          </ac:grpSpMkLst>
        </pc:grpChg>
        <pc:grpChg chg="mod ord">
          <ac:chgData name="Benade, Gerdus" userId="15349777-206e-4d7a-8365-52131a346f04" providerId="ADAL" clId="{6D9B4C6D-A241-46DD-ABF2-A2F9A7A72A70}" dt="2025-06-26T20:46:27.492" v="2028" actId="1076"/>
          <ac:grpSpMkLst>
            <pc:docMk/>
            <pc:sldMk cId="2014352477" sldId="423"/>
            <ac:grpSpMk id="44" creationId="{7DE7CD01-1032-F025-9022-A7973C14B90F}"/>
          </ac:grpSpMkLst>
        </pc:grp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12" creationId="{C451169E-A1D6-231C-F40B-2D9ABC92C1F0}"/>
          </ac:picMkLst>
        </pc:pic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19" creationId="{B52CBAC4-D521-54AD-5637-5CC66D807E7F}"/>
          </ac:picMkLst>
        </pc:picChg>
        <pc:picChg chg="add mod">
          <ac:chgData name="Benade, Gerdus" userId="15349777-206e-4d7a-8365-52131a346f04" providerId="ADAL" clId="{6D9B4C6D-A241-46DD-ABF2-A2F9A7A72A70}" dt="2025-06-26T20:45:55.995" v="2024"/>
          <ac:picMkLst>
            <pc:docMk/>
            <pc:sldMk cId="2014352477" sldId="423"/>
            <ac:picMk id="22" creationId="{34223643-F755-7CFC-5E76-7706812F3DEF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04.016" v="422"/>
        <pc:sldMkLst>
          <pc:docMk/>
          <pc:sldMk cId="1598496762" sldId="424"/>
        </pc:sldMkLst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5" creationId="{2B3F7510-D53B-59A0-A5CB-89924D02EC06}"/>
          </ac:picMkLst>
        </pc:picChg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6" creationId="{B314D318-CAE6-ED3B-C9F6-38D1493F8F46}"/>
          </ac:picMkLst>
        </pc:picChg>
        <pc:picChg chg="add mod">
          <ac:chgData name="Benade, Gerdus" userId="15349777-206e-4d7a-8365-52131a346f04" providerId="ADAL" clId="{6D9B4C6D-A241-46DD-ABF2-A2F9A7A72A70}" dt="2025-06-26T16:08:04.016" v="422"/>
          <ac:picMkLst>
            <pc:docMk/>
            <pc:sldMk cId="1598496762" sldId="424"/>
            <ac:picMk id="10" creationId="{FD0356A9-9341-EC4D-A922-3FB967CECE24}"/>
          </ac:picMkLst>
        </pc:picChg>
      </pc:sldChg>
      <pc:sldChg chg="addSp delSp modSp mod modAnim">
        <pc:chgData name="Benade, Gerdus" userId="15349777-206e-4d7a-8365-52131a346f04" providerId="ADAL" clId="{6D9B4C6D-A241-46DD-ABF2-A2F9A7A72A70}" dt="2025-06-26T21:31:32.155" v="2246"/>
        <pc:sldMkLst>
          <pc:docMk/>
          <pc:sldMk cId="956194872" sldId="425"/>
        </pc:sldMkLst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1" creationId="{39F1E927-6E20-3762-E11E-C025B983F45D}"/>
          </ac:picMkLst>
        </pc:picChg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5" creationId="{8DC500CE-E39E-27FC-18AC-41637BCC9B5D}"/>
          </ac:picMkLst>
        </pc:picChg>
        <pc:picChg chg="add mod">
          <ac:chgData name="Benade, Gerdus" userId="15349777-206e-4d7a-8365-52131a346f04" providerId="ADAL" clId="{6D9B4C6D-A241-46DD-ABF2-A2F9A7A72A70}" dt="2025-06-26T16:08:11.687" v="424"/>
          <ac:picMkLst>
            <pc:docMk/>
            <pc:sldMk cId="956194872" sldId="425"/>
            <ac:picMk id="16" creationId="{0A2C6F7D-19D7-827F-E2F4-CDA2E5C0603A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21.493" v="427"/>
        <pc:sldMkLst>
          <pc:docMk/>
          <pc:sldMk cId="114619220" sldId="426"/>
        </pc:sldMkLst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6" creationId="{B996C24F-6860-E76E-9B93-3C3404EEF094}"/>
          </ac:picMkLst>
        </pc:picChg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10" creationId="{44365969-EB01-363B-E520-D35FB13FE82C}"/>
          </ac:picMkLst>
        </pc:picChg>
        <pc:picChg chg="add mod">
          <ac:chgData name="Benade, Gerdus" userId="15349777-206e-4d7a-8365-52131a346f04" providerId="ADAL" clId="{6D9B4C6D-A241-46DD-ABF2-A2F9A7A72A70}" dt="2025-06-26T16:08:21.493" v="427"/>
          <ac:picMkLst>
            <pc:docMk/>
            <pc:sldMk cId="114619220" sldId="426"/>
            <ac:picMk id="11" creationId="{F57D311E-3BD0-9E4F-7CF4-F23CCEA55065}"/>
          </ac:picMkLst>
        </pc:picChg>
      </pc:sldChg>
      <pc:sldChg chg="modSp mod ord modAnim">
        <pc:chgData name="Benade, Gerdus" userId="15349777-206e-4d7a-8365-52131a346f04" providerId="ADAL" clId="{6D9B4C6D-A241-46DD-ABF2-A2F9A7A72A70}" dt="2025-06-26T20:54:27.788" v="2072"/>
        <pc:sldMkLst>
          <pc:docMk/>
          <pc:sldMk cId="1498697162" sldId="429"/>
        </pc:sldMkLst>
        <pc:spChg chg="mod">
          <ac:chgData name="Benade, Gerdus" userId="15349777-206e-4d7a-8365-52131a346f04" providerId="ADAL" clId="{6D9B4C6D-A241-46DD-ABF2-A2F9A7A72A70}" dt="2025-06-26T17:19:20.786" v="1320" actId="2057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6D9B4C6D-A241-46DD-ABF2-A2F9A7A72A70}" dt="2025-06-26T17:15:04.611" v="1268" actId="6549"/>
          <ac:spMkLst>
            <pc:docMk/>
            <pc:sldMk cId="1498697162" sldId="429"/>
            <ac:spMk id="3" creationId="{95CA8CA4-7D38-81BE-B676-8A7692EE10C3}"/>
          </ac:spMkLst>
        </pc:spChg>
        <pc:spChg chg="mod">
          <ac:chgData name="Benade, Gerdus" userId="15349777-206e-4d7a-8365-52131a346f04" providerId="ADAL" clId="{6D9B4C6D-A241-46DD-ABF2-A2F9A7A72A70}" dt="2025-06-26T17:18:33.082" v="1319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6D9B4C6D-A241-46DD-ABF2-A2F9A7A72A70}" dt="2025-06-26T17:23:27.134" v="1476" actId="14100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6D9B4C6D-A241-46DD-ABF2-A2F9A7A72A70}" dt="2025-06-26T17:15:22.932" v="1269" actId="1076"/>
          <ac:spMkLst>
            <pc:docMk/>
            <pc:sldMk cId="1498697162" sldId="429"/>
            <ac:spMk id="38" creationId="{AEBF896C-CBB2-85B3-CBA5-DF751D60AAF3}"/>
          </ac:spMkLst>
        </pc:sp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6D9B4C6D-A241-46DD-ABF2-A2F9A7A72A70}" dt="2025-06-26T17:15:22.932" v="1269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mod modShow">
        <pc:chgData name="Benade, Gerdus" userId="15349777-206e-4d7a-8365-52131a346f04" providerId="ADAL" clId="{6D9B4C6D-A241-46DD-ABF2-A2F9A7A72A70}" dt="2025-06-26T17:32:19.425" v="1653" actId="729"/>
        <pc:sldMkLst>
          <pc:docMk/>
          <pc:sldMk cId="3506786709" sldId="430"/>
        </pc:sldMkLst>
      </pc:sldChg>
      <pc:sldChg chg="del">
        <pc:chgData name="Benade, Gerdus" userId="15349777-206e-4d7a-8365-52131a346f04" providerId="ADAL" clId="{6D9B4C6D-A241-46DD-ABF2-A2F9A7A72A70}" dt="2025-06-26T16:09:43.607" v="432" actId="47"/>
        <pc:sldMkLst>
          <pc:docMk/>
          <pc:sldMk cId="3814794377" sldId="431"/>
        </pc:sldMkLst>
      </pc:sldChg>
      <pc:sldChg chg="addSp delSp modSp mod">
        <pc:chgData name="Benade, Gerdus" userId="15349777-206e-4d7a-8365-52131a346f04" providerId="ADAL" clId="{6D9B4C6D-A241-46DD-ABF2-A2F9A7A72A70}" dt="2025-06-26T16:07:28.386" v="415" actId="478"/>
        <pc:sldMkLst>
          <pc:docMk/>
          <pc:sldMk cId="3043295047" sldId="452"/>
        </pc:sldMkLst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0" creationId="{838C8962-9D6A-9743-0FE1-3CDE162B6A3B}"/>
          </ac:picMkLst>
        </pc:picChg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1" creationId="{641D45CE-020B-EDB1-D4C1-A5994E0E8EE2}"/>
          </ac:picMkLst>
        </pc:picChg>
        <pc:picChg chg="add mod">
          <ac:chgData name="Benade, Gerdus" userId="15349777-206e-4d7a-8365-52131a346f04" providerId="ADAL" clId="{6D9B4C6D-A241-46DD-ABF2-A2F9A7A72A70}" dt="2025-06-26T16:07:18.458" v="412"/>
          <ac:picMkLst>
            <pc:docMk/>
            <pc:sldMk cId="3043295047" sldId="452"/>
            <ac:picMk id="12" creationId="{B9802B07-F1CB-C61C-7418-60F78CA9E47D}"/>
          </ac:picMkLst>
        </pc:picChg>
      </pc:sldChg>
      <pc:sldChg chg="addSp delSp modSp mod">
        <pc:chgData name="Benade, Gerdus" userId="15349777-206e-4d7a-8365-52131a346f04" providerId="ADAL" clId="{6D9B4C6D-A241-46DD-ABF2-A2F9A7A72A70}" dt="2025-06-26T16:08:32.156" v="429"/>
        <pc:sldMkLst>
          <pc:docMk/>
          <pc:sldMk cId="2119340271" sldId="453"/>
        </pc:sldMkLst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4" creationId="{8FB74C72-B45D-80D2-E921-FEE7C6E22918}"/>
          </ac:picMkLst>
        </pc:picChg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5" creationId="{230A57F7-94AF-154C-D493-6DFF8E6A42F8}"/>
          </ac:picMkLst>
        </pc:picChg>
        <pc:picChg chg="add mod">
          <ac:chgData name="Benade, Gerdus" userId="15349777-206e-4d7a-8365-52131a346f04" providerId="ADAL" clId="{6D9B4C6D-A241-46DD-ABF2-A2F9A7A72A70}" dt="2025-06-26T16:08:32.156" v="429"/>
          <ac:picMkLst>
            <pc:docMk/>
            <pc:sldMk cId="2119340271" sldId="453"/>
            <ac:picMk id="6" creationId="{2BB03C42-74D1-19AB-99CF-FDBD0138C202}"/>
          </ac:picMkLst>
        </pc:picChg>
      </pc:sldChg>
      <pc:sldChg chg="del">
        <pc:chgData name="Benade, Gerdus" userId="15349777-206e-4d7a-8365-52131a346f04" providerId="ADAL" clId="{6D9B4C6D-A241-46DD-ABF2-A2F9A7A72A70}" dt="2025-06-26T10:32:47.444" v="222" actId="47"/>
        <pc:sldMkLst>
          <pc:docMk/>
          <pc:sldMk cId="2867344331" sldId="454"/>
        </pc:sldMkLst>
      </pc:sldChg>
      <pc:sldChg chg="addSp delSp modSp mod">
        <pc:chgData name="Benade, Gerdus" userId="15349777-206e-4d7a-8365-52131a346f04" providerId="ADAL" clId="{6D9B4C6D-A241-46DD-ABF2-A2F9A7A72A70}" dt="2025-06-26T16:07:45.765" v="420"/>
        <pc:sldMkLst>
          <pc:docMk/>
          <pc:sldMk cId="821136934" sldId="457"/>
        </pc:sldMkLst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4" creationId="{E923F4D7-4D33-E2E5-895A-8C850B37DCDF}"/>
          </ac:picMkLst>
        </pc:picChg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5" creationId="{EAB2B2AD-C82A-283E-F331-B09B31D097EA}"/>
          </ac:picMkLst>
        </pc:picChg>
        <pc:picChg chg="add mod">
          <ac:chgData name="Benade, Gerdus" userId="15349777-206e-4d7a-8365-52131a346f04" providerId="ADAL" clId="{6D9B4C6D-A241-46DD-ABF2-A2F9A7A72A70}" dt="2025-06-26T16:07:45.765" v="420"/>
          <ac:picMkLst>
            <pc:docMk/>
            <pc:sldMk cId="821136934" sldId="457"/>
            <ac:picMk id="6" creationId="{4C724FD7-EB71-8B43-9231-53067DBAE7CA}"/>
          </ac:picMkLst>
        </pc:picChg>
      </pc:sldChg>
      <pc:sldChg chg="modSp mod">
        <pc:chgData name="Benade, Gerdus" userId="15349777-206e-4d7a-8365-52131a346f04" providerId="ADAL" clId="{6D9B4C6D-A241-46DD-ABF2-A2F9A7A72A70}" dt="2025-06-26T21:16:41.019" v="214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6D9B4C6D-A241-46DD-ABF2-A2F9A7A72A70}" dt="2025-06-26T21:16:41.019" v="2145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6D9B4C6D-A241-46DD-ABF2-A2F9A7A72A70}" dt="2025-06-26T16:09:57.521" v="433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6D9B4C6D-A241-46DD-ABF2-A2F9A7A72A70}" dt="2025-06-26T16:11:50.026" v="441" actId="47"/>
        <pc:sldMkLst>
          <pc:docMk/>
          <pc:sldMk cId="3449909176" sldId="460"/>
        </pc:sldMkLst>
      </pc:sldChg>
      <pc:sldChg chg="addSp delSp modSp mod delAnim modAnim modShow">
        <pc:chgData name="Benade, Gerdus" userId="15349777-206e-4d7a-8365-52131a346f04" providerId="ADAL" clId="{6D9B4C6D-A241-46DD-ABF2-A2F9A7A72A70}" dt="2025-06-26T17:49:24.658" v="1998" actId="729"/>
        <pc:sldMkLst>
          <pc:docMk/>
          <pc:sldMk cId="4239996883" sldId="462"/>
        </pc:sldMkLst>
        <pc:spChg chg="mod">
          <ac:chgData name="Benade, Gerdus" userId="15349777-206e-4d7a-8365-52131a346f04" providerId="ADAL" clId="{6D9B4C6D-A241-46DD-ABF2-A2F9A7A72A70}" dt="2025-06-26T17:35:06.430" v="1723" actId="5793"/>
          <ac:spMkLst>
            <pc:docMk/>
            <pc:sldMk cId="4239996883" sldId="462"/>
            <ac:spMk id="3" creationId="{EB9742E6-3710-13C0-4AEC-2B6DFC6DC51E}"/>
          </ac:spMkLst>
        </pc:spChg>
        <pc:spChg chg="add mod">
          <ac:chgData name="Benade, Gerdus" userId="15349777-206e-4d7a-8365-52131a346f04" providerId="ADAL" clId="{6D9B4C6D-A241-46DD-ABF2-A2F9A7A72A70}" dt="2025-06-26T17:40:39.064" v="1896" actId="14100"/>
          <ac:spMkLst>
            <pc:docMk/>
            <pc:sldMk cId="4239996883" sldId="462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7" creationId="{6AFF47FF-2E24-EBF9-BCEB-6CCA77E43E07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8" creationId="{803CD753-7427-8986-FF10-CF327083AA4B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69" creationId="{94341005-5725-A588-D4BB-0F50EB55DDC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0" creationId="{1AC9B8CB-7D39-D67F-FC77-5AA56975AF2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1" creationId="{987B4B94-5F9A-9C1C-A6DE-8B29E7E660C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2" creationId="{CCAC0C98-2801-1A8C-6DB0-37D43A6DE99D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3" creationId="{F3EBE1A9-2788-E360-CB36-41842BBA673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4" creationId="{8A57111E-61C3-B4AB-4F3B-7C7FEC42EA9D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5" creationId="{DD7B1CBA-A2B4-4C15-910B-567B7C9BF4C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6" creationId="{23175A59-87A8-4832-A311-510BF5C386C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7" creationId="{442359D8-62A6-ECDD-014D-D1C1A94D2D2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8" creationId="{696FC80B-0E1C-79C5-C3F1-B524C3F03AE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79" creationId="{A6ECF6F7-588E-C356-7206-39C998E7A9D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0" creationId="{619C3326-0869-C53C-C80C-948E4ADB3CAF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1" creationId="{B988AF3C-704F-0771-53BF-01D21C14F306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2" creationId="{5628B254-5ACF-067A-C8E8-1D930144C262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3" creationId="{923417B2-E25B-3847-5981-86A0D94A9C9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4" creationId="{8EBA8B5C-1153-76F9-9542-4D5ADB49BC4A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85" creationId="{3CD7CEA3-925C-7E8F-ADFB-9C786E59E9F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97" creationId="{345BB0E5-FE1A-0B8B-E206-5ABB08E12310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98" creationId="{8ADB2938-B20E-5389-0298-21DB372FCFEB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0" creationId="{BAD8C15E-EB8D-03D1-910B-EFD6327770BC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2" creationId="{1BA44EDD-DFC5-EFCC-C8D1-4F3ED79C151B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3" creationId="{2474F2AF-684E-E399-BC3C-A719871DAA44}"/>
          </ac:spMkLst>
        </pc:spChg>
        <pc:spChg chg="add mod">
          <ac:chgData name="Benade, Gerdus" userId="15349777-206e-4d7a-8365-52131a346f04" providerId="ADAL" clId="{6D9B4C6D-A241-46DD-ABF2-A2F9A7A72A70}" dt="2025-06-26T17:42:08.564" v="1967" actId="1036"/>
          <ac:spMkLst>
            <pc:docMk/>
            <pc:sldMk cId="4239996883" sldId="462"/>
            <ac:spMk id="104" creationId="{55E260BC-DD17-C299-1990-342946664465}"/>
          </ac:spMkLst>
        </pc:spChg>
        <pc:spChg chg="add mod">
          <ac:chgData name="Benade, Gerdus" userId="15349777-206e-4d7a-8365-52131a346f04" providerId="ADAL" clId="{6D9B4C6D-A241-46DD-ABF2-A2F9A7A72A70}" dt="2025-06-26T17:48:31.751" v="1992" actId="1076"/>
          <ac:spMkLst>
            <pc:docMk/>
            <pc:sldMk cId="4239996883" sldId="462"/>
            <ac:spMk id="105" creationId="{B785D50F-7597-786D-174F-6188552AF1CB}"/>
          </ac:spMkLst>
        </pc:sp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6" creationId="{3BAF6B85-B0B1-471B-31F7-AE6B3F4A40E0}"/>
          </ac:cxnSpMkLst>
        </pc:cxn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7" creationId="{4B7B08C6-DADD-3084-EAAE-1116416DC1C9}"/>
          </ac:cxnSpMkLst>
        </pc:cxnChg>
        <pc:cxnChg chg="add mod">
          <ac:chgData name="Benade, Gerdus" userId="15349777-206e-4d7a-8365-52131a346f04" providerId="ADAL" clId="{6D9B4C6D-A241-46DD-ABF2-A2F9A7A72A70}" dt="2025-06-26T17:42:08.564" v="1967" actId="1036"/>
          <ac:cxnSpMkLst>
            <pc:docMk/>
            <pc:sldMk cId="4239996883" sldId="462"/>
            <ac:cxnSpMk id="88" creationId="{C7590676-4198-D4B4-B25D-BC2EBCA433A0}"/>
          </ac:cxnSpMkLst>
        </pc:cxnChg>
      </pc:sldChg>
      <pc:sldChg chg="modSp del mod">
        <pc:chgData name="Benade, Gerdus" userId="15349777-206e-4d7a-8365-52131a346f04" providerId="ADAL" clId="{6D9B4C6D-A241-46DD-ABF2-A2F9A7A72A70}" dt="2025-06-26T17:51:01.939" v="2002" actId="47"/>
        <pc:sldMkLst>
          <pc:docMk/>
          <pc:sldMk cId="3555413604" sldId="464"/>
        </pc:sldMkLst>
      </pc:sldChg>
      <pc:sldChg chg="modSp mod modAnim">
        <pc:chgData name="Benade, Gerdus" userId="15349777-206e-4d7a-8365-52131a346f04" providerId="ADAL" clId="{6D9B4C6D-A241-46DD-ABF2-A2F9A7A72A70}" dt="2025-06-26T21:20:32.311" v="2146"/>
        <pc:sldMkLst>
          <pc:docMk/>
          <pc:sldMk cId="29501740" sldId="467"/>
        </pc:sldMkLst>
        <pc:spChg chg="mod">
          <ac:chgData name="Benade, Gerdus" userId="15349777-206e-4d7a-8365-52131a346f04" providerId="ADAL" clId="{6D9B4C6D-A241-46DD-ABF2-A2F9A7A72A70}" dt="2025-06-26T16:19:25.180" v="451" actId="20577"/>
          <ac:spMkLst>
            <pc:docMk/>
            <pc:sldMk cId="29501740" sldId="467"/>
            <ac:spMk id="2" creationId="{7F81F6CC-4745-468E-93DC-BEAACFE71612}"/>
          </ac:spMkLst>
        </pc:spChg>
      </pc:sldChg>
      <pc:sldChg chg="del">
        <pc:chgData name="Benade, Gerdus" userId="15349777-206e-4d7a-8365-52131a346f04" providerId="ADAL" clId="{6D9B4C6D-A241-46DD-ABF2-A2F9A7A72A70}" dt="2025-06-26T17:30:42.356" v="1618" actId="47"/>
        <pc:sldMkLst>
          <pc:docMk/>
          <pc:sldMk cId="731213102" sldId="468"/>
        </pc:sldMkLst>
      </pc:sldChg>
      <pc:sldChg chg="add del">
        <pc:chgData name="Benade, Gerdus" userId="15349777-206e-4d7a-8365-52131a346f04" providerId="ADAL" clId="{6D9B4C6D-A241-46DD-ABF2-A2F9A7A72A70}" dt="2025-06-26T16:21:57.657" v="457"/>
        <pc:sldMkLst>
          <pc:docMk/>
          <pc:sldMk cId="1212189766" sldId="469"/>
        </pc:sldMkLst>
      </pc:sldChg>
      <pc:sldChg chg="del">
        <pc:chgData name="Benade, Gerdus" userId="15349777-206e-4d7a-8365-52131a346f04" providerId="ADAL" clId="{6D9B4C6D-A241-46DD-ABF2-A2F9A7A72A70}" dt="2025-06-26T16:21:55.516" v="456" actId="47"/>
        <pc:sldMkLst>
          <pc:docMk/>
          <pc:sldMk cId="2268594420" sldId="470"/>
        </pc:sldMkLst>
      </pc:sldChg>
      <pc:sldChg chg="modSp add mod">
        <pc:chgData name="Benade, Gerdus" userId="15349777-206e-4d7a-8365-52131a346f04" providerId="ADAL" clId="{6D9B4C6D-A241-46DD-ABF2-A2F9A7A72A70}" dt="2025-06-26T16:06:13.715" v="408" actId="20577"/>
        <pc:sldMkLst>
          <pc:docMk/>
          <pc:sldMk cId="872711550" sldId="746"/>
        </pc:sldMkLst>
        <pc:spChg chg="mod">
          <ac:chgData name="Benade, Gerdus" userId="15349777-206e-4d7a-8365-52131a346f04" providerId="ADAL" clId="{6D9B4C6D-A241-46DD-ABF2-A2F9A7A72A70}" dt="2025-06-26T16:06:13.715" v="408" actId="20577"/>
          <ac:spMkLst>
            <pc:docMk/>
            <pc:sldMk cId="872711550" sldId="746"/>
            <ac:spMk id="5" creationId="{15DA2401-D338-DBCA-4D79-D33688BE75AB}"/>
          </ac:spMkLst>
        </pc:spChg>
      </pc:sldChg>
      <pc:sldChg chg="modSp add mod">
        <pc:chgData name="Benade, Gerdus" userId="15349777-206e-4d7a-8365-52131a346f04" providerId="ADAL" clId="{6D9B4C6D-A241-46DD-ABF2-A2F9A7A72A70}" dt="2025-06-26T16:10:22.038" v="440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6D9B4C6D-A241-46DD-ABF2-A2F9A7A72A70}" dt="2025-06-26T16:10:22.038" v="440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1100811874" sldId="750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00447683" sldId="751"/>
        </pc:sldMkLst>
      </pc:sldChg>
      <pc:sldChg chg="add">
        <pc:chgData name="Benade, Gerdus" userId="15349777-206e-4d7a-8365-52131a346f04" providerId="ADAL" clId="{6D9B4C6D-A241-46DD-ABF2-A2F9A7A72A70}" dt="2025-06-26T16:21:57.657" v="457"/>
        <pc:sldMkLst>
          <pc:docMk/>
          <pc:sldMk cId="1267521155" sldId="752"/>
        </pc:sldMkLst>
      </pc:sldChg>
      <pc:sldChg chg="modSp add mod">
        <pc:chgData name="Benade, Gerdus" userId="15349777-206e-4d7a-8365-52131a346f04" providerId="ADAL" clId="{6D9B4C6D-A241-46DD-ABF2-A2F9A7A72A70}" dt="2025-06-26T21:28:11.949" v="2237" actId="1038"/>
        <pc:sldMkLst>
          <pc:docMk/>
          <pc:sldMk cId="1580805422" sldId="753"/>
        </pc:sldMkLst>
        <pc:spChg chg="mod">
          <ac:chgData name="Benade, Gerdus" userId="15349777-206e-4d7a-8365-52131a346f04" providerId="ADAL" clId="{6D9B4C6D-A241-46DD-ABF2-A2F9A7A72A70}" dt="2025-06-26T21:27:47.401" v="2236" actId="6549"/>
          <ac:spMkLst>
            <pc:docMk/>
            <pc:sldMk cId="1580805422" sldId="753"/>
            <ac:spMk id="2" creationId="{E475CE15-42BF-3E1D-DA45-032D9549D968}"/>
          </ac:spMkLst>
        </pc:spChg>
      </pc:sldChg>
      <pc:sldChg chg="add ord">
        <pc:chgData name="Benade, Gerdus" userId="15349777-206e-4d7a-8365-52131a346f04" providerId="ADAL" clId="{6D9B4C6D-A241-46DD-ABF2-A2F9A7A72A70}" dt="2025-06-26T21:04:30.470" v="2115"/>
        <pc:sldMkLst>
          <pc:docMk/>
          <pc:sldMk cId="444697017" sldId="754"/>
        </pc:sldMkLst>
      </pc:sldChg>
      <pc:sldChg chg="add ord">
        <pc:chgData name="Benade, Gerdus" userId="15349777-206e-4d7a-8365-52131a346f04" providerId="ADAL" clId="{6D9B4C6D-A241-46DD-ABF2-A2F9A7A72A70}" dt="2025-06-26T21:04:26.264" v="2113"/>
        <pc:sldMkLst>
          <pc:docMk/>
          <pc:sldMk cId="2946143890" sldId="756"/>
        </pc:sldMkLst>
      </pc:sldChg>
      <pc:sldChg chg="addSp modSp add mod">
        <pc:chgData name="Benade, Gerdus" userId="15349777-206e-4d7a-8365-52131a346f04" providerId="ADAL" clId="{6D9B4C6D-A241-46DD-ABF2-A2F9A7A72A70}" dt="2025-06-26T21:08:01.480" v="2140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6D9B4C6D-A241-46DD-ABF2-A2F9A7A72A70}" dt="2025-06-26T21:08:01.480" v="2140" actId="20577"/>
          <ac:spMkLst>
            <pc:docMk/>
            <pc:sldMk cId="3730684017" sldId="757"/>
            <ac:spMk id="2" creationId="{C35FCF2D-EADF-22F0-0F23-9457D990657A}"/>
          </ac:spMkLst>
        </pc:spChg>
        <pc:spChg chg="mod ord">
          <ac:chgData name="Benade, Gerdus" userId="15349777-206e-4d7a-8365-52131a346f04" providerId="ADAL" clId="{6D9B4C6D-A241-46DD-ABF2-A2F9A7A72A70}" dt="2025-06-26T16:31:53.848" v="665" actId="167"/>
          <ac:spMkLst>
            <pc:docMk/>
            <pc:sldMk cId="3730684017" sldId="757"/>
            <ac:spMk id="3" creationId="{7479B06D-B931-70A5-26DC-30EEFC6CD4AE}"/>
          </ac:spMkLst>
        </pc:spChg>
        <pc:spChg chg="add mod">
          <ac:chgData name="Benade, Gerdus" userId="15349777-206e-4d7a-8365-52131a346f04" providerId="ADAL" clId="{6D9B4C6D-A241-46DD-ABF2-A2F9A7A72A70}" dt="2025-06-26T16:33:01.827" v="674" actId="1037"/>
          <ac:spMkLst>
            <pc:docMk/>
            <pc:sldMk cId="3730684017" sldId="757"/>
            <ac:spMk id="8" creationId="{A2C70355-730D-0AF4-4DFF-C48AC120A352}"/>
          </ac:spMkLst>
        </pc:spChg>
        <pc:picChg chg="add mod">
          <ac:chgData name="Benade, Gerdus" userId="15349777-206e-4d7a-8365-52131a346f04" providerId="ADAL" clId="{6D9B4C6D-A241-46DD-ABF2-A2F9A7A72A70}" dt="2025-06-26T16:32:50.921" v="669" actId="732"/>
          <ac:picMkLst>
            <pc:docMk/>
            <pc:sldMk cId="3730684017" sldId="757"/>
            <ac:picMk id="1026" creationId="{F9E57A24-35DA-3DD5-7632-637558DF4E5E}"/>
          </ac:picMkLst>
        </pc:picChg>
      </pc:sldChg>
      <pc:sldChg chg="delSp modSp add mod delAnim modAnim modNotesTx">
        <pc:chgData name="Benade, Gerdus" userId="15349777-206e-4d7a-8365-52131a346f04" providerId="ADAL" clId="{6D9B4C6D-A241-46DD-ABF2-A2F9A7A72A70}" dt="2025-06-26T21:34:48.945" v="2368" actId="1076"/>
        <pc:sldMkLst>
          <pc:docMk/>
          <pc:sldMk cId="1180487288" sldId="758"/>
        </pc:sldMkLst>
        <pc:spChg chg="mod">
          <ac:chgData name="Benade, Gerdus" userId="15349777-206e-4d7a-8365-52131a346f04" providerId="ADAL" clId="{6D9B4C6D-A241-46DD-ABF2-A2F9A7A72A70}" dt="2025-06-26T16:38:15.131" v="841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6D9B4C6D-A241-46DD-ABF2-A2F9A7A72A70}" dt="2025-06-26T21:33:37.816" v="2276" actId="20577"/>
          <ac:spMkLst>
            <pc:docMk/>
            <pc:sldMk cId="1180487288" sldId="758"/>
            <ac:spMk id="3" creationId="{95CA8CA4-7D38-81BE-B676-8A7692EE10C3}"/>
          </ac:spMkLst>
        </pc:spChg>
        <pc:spChg chg="mod">
          <ac:chgData name="Benade, Gerdus" userId="15349777-206e-4d7a-8365-52131a346f04" providerId="ADAL" clId="{6D9B4C6D-A241-46DD-ABF2-A2F9A7A72A70}" dt="2025-06-26T21:34:48.945" v="2368" actId="1076"/>
          <ac:spMkLst>
            <pc:docMk/>
            <pc:sldMk cId="1180487288" sldId="758"/>
            <ac:spMk id="4" creationId="{138631EB-0DEB-7A56-6BB9-2CFC63BB855D}"/>
          </ac:spMkLst>
        </pc:spChg>
      </pc:sldChg>
      <pc:sldChg chg="delSp modSp add mod">
        <pc:chgData name="Benade, Gerdus" userId="15349777-206e-4d7a-8365-52131a346f04" providerId="ADAL" clId="{6D9B4C6D-A241-46DD-ABF2-A2F9A7A72A70}" dt="2025-06-26T16:06:25.787" v="411" actId="478"/>
        <pc:sldMkLst>
          <pc:docMk/>
          <pc:sldMk cId="2337935060" sldId="797"/>
        </pc:sldMkLst>
      </pc:sldChg>
      <pc:sldChg chg="add">
        <pc:chgData name="Benade, Gerdus" userId="15349777-206e-4d7a-8365-52131a346f04" providerId="ADAL" clId="{6D9B4C6D-A241-46DD-ABF2-A2F9A7A72A70}" dt="2025-06-26T10:32:08.118" v="221"/>
        <pc:sldMkLst>
          <pc:docMk/>
          <pc:sldMk cId="306549218" sldId="798"/>
        </pc:sldMkLst>
      </pc:sldChg>
      <pc:sldChg chg="modSp add mod">
        <pc:chgData name="Benade, Gerdus" userId="15349777-206e-4d7a-8365-52131a346f04" providerId="ADAL" clId="{6D9B4C6D-A241-46DD-ABF2-A2F9A7A72A70}" dt="2025-06-26T20:48:22.979" v="2063" actId="20577"/>
        <pc:sldMkLst>
          <pc:docMk/>
          <pc:sldMk cId="560176305" sldId="799"/>
        </pc:sldMkLst>
        <pc:spChg chg="mod">
          <ac:chgData name="Benade, Gerdus" userId="15349777-206e-4d7a-8365-52131a346f04" providerId="ADAL" clId="{6D9B4C6D-A241-46DD-ABF2-A2F9A7A72A70}" dt="2025-06-26T20:48:22.979" v="2063" actId="20577"/>
          <ac:spMkLst>
            <pc:docMk/>
            <pc:sldMk cId="560176305" sldId="799"/>
            <ac:spMk id="2" creationId="{197F413E-5621-9B45-567A-BFB8915EDA96}"/>
          </ac:spMkLst>
        </pc:spChg>
      </pc:sldChg>
      <pc:sldChg chg="add">
        <pc:chgData name="Benade, Gerdus" userId="15349777-206e-4d7a-8365-52131a346f04" providerId="ADAL" clId="{6D9B4C6D-A241-46DD-ABF2-A2F9A7A72A70}" dt="2025-06-26T16:20:47.825" v="452"/>
        <pc:sldMkLst>
          <pc:docMk/>
          <pc:sldMk cId="983335066" sldId="800"/>
        </pc:sldMkLst>
      </pc:sldChg>
      <pc:sldChg chg="addSp modSp new del mod">
        <pc:chgData name="Benade, Gerdus" userId="15349777-206e-4d7a-8365-52131a346f04" providerId="ADAL" clId="{6D9B4C6D-A241-46DD-ABF2-A2F9A7A72A70}" dt="2025-06-26T16:38:48.600" v="866" actId="47"/>
        <pc:sldMkLst>
          <pc:docMk/>
          <pc:sldMk cId="1475929736" sldId="801"/>
        </pc:sldMkLst>
      </pc:sldChg>
      <pc:sldChg chg="add mod modShow">
        <pc:chgData name="Benade, Gerdus" userId="15349777-206e-4d7a-8365-52131a346f04" providerId="ADAL" clId="{6D9B4C6D-A241-46DD-ABF2-A2F9A7A72A70}" dt="2025-06-26T17:34:24.918" v="1721" actId="729"/>
        <pc:sldMkLst>
          <pc:docMk/>
          <pc:sldMk cId="1521063362" sldId="801"/>
        </pc:sldMkLst>
      </pc:sldChg>
      <pc:sldChg chg="addSp delSp modSp add mod delAnim modAnim modNotesTx">
        <pc:chgData name="Benade, Gerdus" userId="15349777-206e-4d7a-8365-52131a346f04" providerId="ADAL" clId="{6D9B4C6D-A241-46DD-ABF2-A2F9A7A72A70}" dt="2025-06-26T20:55:26.463" v="2101" actId="20577"/>
        <pc:sldMkLst>
          <pc:docMk/>
          <pc:sldMk cId="1252350729" sldId="802"/>
        </pc:sldMkLst>
        <pc:spChg chg="mod">
          <ac:chgData name="Benade, Gerdus" userId="15349777-206e-4d7a-8365-52131a346f04" providerId="ADAL" clId="{6D9B4C6D-A241-46DD-ABF2-A2F9A7A72A70}" dt="2025-06-26T17:31:26.621" v="1652" actId="20577"/>
          <ac:spMkLst>
            <pc:docMk/>
            <pc:sldMk cId="1252350729" sldId="802"/>
            <ac:spMk id="3" creationId="{95CA8CA4-7D38-81BE-B676-8A7692EE10C3}"/>
          </ac:spMkLst>
        </pc:spChg>
        <pc:spChg chg="add mod">
          <ac:chgData name="Benade, Gerdus" userId="15349777-206e-4d7a-8365-52131a346f04" providerId="ADAL" clId="{6D9B4C6D-A241-46DD-ABF2-A2F9A7A72A70}" dt="2025-06-26T20:55:26.463" v="2101" actId="20577"/>
          <ac:spMkLst>
            <pc:docMk/>
            <pc:sldMk cId="1252350729" sldId="802"/>
            <ac:spMk id="4" creationId="{54D00292-B520-7068-1726-9476878816FF}"/>
          </ac:spMkLst>
        </pc:spChg>
        <pc:spChg chg="mod">
          <ac:chgData name="Benade, Gerdus" userId="15349777-206e-4d7a-8365-52131a346f04" providerId="ADAL" clId="{6D9B4C6D-A241-46DD-ABF2-A2F9A7A72A70}" dt="2025-06-26T17:23:36.042" v="1477" actId="14100"/>
          <ac:spMkLst>
            <pc:docMk/>
            <pc:sldMk cId="1252350729" sldId="802"/>
            <ac:spMk id="14" creationId="{DC8C70AA-96CB-E5B8-2253-BFB9CF22C419}"/>
          </ac:spMkLst>
        </pc:spChg>
      </pc:sldChg>
      <pc:sldChg chg="addSp modSp add mod modAnim">
        <pc:chgData name="Benade, Gerdus" userId="15349777-206e-4d7a-8365-52131a346f04" providerId="ADAL" clId="{6D9B4C6D-A241-46DD-ABF2-A2F9A7A72A70}" dt="2025-06-26T21:02:49.086" v="2111"/>
        <pc:sldMkLst>
          <pc:docMk/>
          <pc:sldMk cId="1412990807" sldId="803"/>
        </pc:sldMkLst>
        <pc:spChg chg="mod">
          <ac:chgData name="Benade, Gerdus" userId="15349777-206e-4d7a-8365-52131a346f04" providerId="ADAL" clId="{6D9B4C6D-A241-46DD-ABF2-A2F9A7A72A70}" dt="2025-06-26T17:53:31.055" v="2011" actId="207"/>
          <ac:spMkLst>
            <pc:docMk/>
            <pc:sldMk cId="1412990807" sldId="803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21:02:24.408" v="2103" actId="20577"/>
          <ac:spMkLst>
            <pc:docMk/>
            <pc:sldMk cId="1412990807" sldId="803"/>
            <ac:spMk id="5" creationId="{F71C3518-5E8D-F312-46E2-9230664DED7A}"/>
          </ac:spMkLst>
        </pc:spChg>
        <pc:spChg chg="add mod">
          <ac:chgData name="Benade, Gerdus" userId="15349777-206e-4d7a-8365-52131a346f04" providerId="ADAL" clId="{6D9B4C6D-A241-46DD-ABF2-A2F9A7A72A70}" dt="2025-06-26T21:02:34.728" v="2109" actId="20577"/>
          <ac:spMkLst>
            <pc:docMk/>
            <pc:sldMk cId="1412990807" sldId="803"/>
            <ac:spMk id="6" creationId="{8EDC1D89-2429-81AB-9A59-53E04FB89AD2}"/>
          </ac:spMkLst>
        </pc:spChg>
      </pc:sldChg>
      <pc:sldChg chg="addSp modSp add mod modAnim">
        <pc:chgData name="Benade, Gerdus" userId="15349777-206e-4d7a-8365-52131a346f04" providerId="ADAL" clId="{6D9B4C6D-A241-46DD-ABF2-A2F9A7A72A70}" dt="2025-06-26T17:53:41.386" v="2012" actId="207"/>
        <pc:sldMkLst>
          <pc:docMk/>
          <pc:sldMk cId="3778006168" sldId="804"/>
        </pc:sldMkLst>
        <pc:spChg chg="mod">
          <ac:chgData name="Benade, Gerdus" userId="15349777-206e-4d7a-8365-52131a346f04" providerId="ADAL" clId="{6D9B4C6D-A241-46DD-ABF2-A2F9A7A72A70}" dt="2025-06-26T17:53:41.386" v="2012" actId="207"/>
          <ac:spMkLst>
            <pc:docMk/>
            <pc:sldMk cId="3778006168" sldId="804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17:48:47.707" v="1994"/>
          <ac:spMkLst>
            <pc:docMk/>
            <pc:sldMk cId="3778006168" sldId="804"/>
            <ac:spMk id="5" creationId="{1B25DF1B-BB48-ACE4-38EB-7EB947ECB7BF}"/>
          </ac:spMkLst>
        </pc:spChg>
      </pc:sldChg>
      <pc:sldChg chg="addSp delSp modSp add mod delAnim modAnim">
        <pc:chgData name="Benade, Gerdus" userId="15349777-206e-4d7a-8365-52131a346f04" providerId="ADAL" clId="{6D9B4C6D-A241-46DD-ABF2-A2F9A7A72A70}" dt="2025-06-26T17:57:30.091" v="2017"/>
        <pc:sldMkLst>
          <pc:docMk/>
          <pc:sldMk cId="4133294450" sldId="805"/>
        </pc:sldMkLst>
        <pc:spChg chg="mod">
          <ac:chgData name="Benade, Gerdus" userId="15349777-206e-4d7a-8365-52131a346f04" providerId="ADAL" clId="{6D9B4C6D-A241-46DD-ABF2-A2F9A7A72A70}" dt="2025-06-26T17:53:26.380" v="2010" actId="207"/>
          <ac:spMkLst>
            <pc:docMk/>
            <pc:sldMk cId="4133294450" sldId="805"/>
            <ac:spMk id="4" creationId="{3CCD1184-E8D4-1C47-F438-56AD163C68D9}"/>
          </ac:spMkLst>
        </pc:spChg>
        <pc:spChg chg="add mod">
          <ac:chgData name="Benade, Gerdus" userId="15349777-206e-4d7a-8365-52131a346f04" providerId="ADAL" clId="{6D9B4C6D-A241-46DD-ABF2-A2F9A7A72A70}" dt="2025-06-26T17:53:15.288" v="2008" actId="207"/>
          <ac:spMkLst>
            <pc:docMk/>
            <pc:sldMk cId="4133294450" sldId="805"/>
            <ac:spMk id="6" creationId="{75E7FBC9-CD00-7912-ED42-CCB65E33274F}"/>
          </ac:spMkLst>
        </pc:spChg>
        <pc:spChg chg="mod">
          <ac:chgData name="Benade, Gerdus" userId="15349777-206e-4d7a-8365-52131a346f04" providerId="ADAL" clId="{6D9B4C6D-A241-46DD-ABF2-A2F9A7A72A70}" dt="2025-06-26T17:53:23.425" v="2009" actId="207"/>
          <ac:spMkLst>
            <pc:docMk/>
            <pc:sldMk cId="4133294450" sldId="805"/>
            <ac:spMk id="17" creationId="{1CD351D7-73AE-C06A-F4AB-814212A52C05}"/>
          </ac:spMkLst>
        </pc:spChg>
      </pc:sldChg>
      <pc:sldChg chg="add">
        <pc:chgData name="Benade, Gerdus" userId="15349777-206e-4d7a-8365-52131a346f04" providerId="ADAL" clId="{6D9B4C6D-A241-46DD-ABF2-A2F9A7A72A70}" dt="2025-06-26T21:07:26.338" v="2116"/>
        <pc:sldMkLst>
          <pc:docMk/>
          <pc:sldMk cId="4238342691" sldId="806"/>
        </pc:sldMkLst>
      </pc:sldChg>
      <pc:sldMasterChg chg="modSldLayout">
        <pc:chgData name="Benade, Gerdus" userId="15349777-206e-4d7a-8365-52131a346f04" providerId="ADAL" clId="{6D9B4C6D-A241-46DD-ABF2-A2F9A7A72A70}" dt="2025-06-26T16:05:38.558" v="407" actId="1035"/>
        <pc:sldMasterMkLst>
          <pc:docMk/>
          <pc:sldMasterMk cId="2982772203" sldId="2147483660"/>
        </pc:sldMasterMkLst>
        <pc:sldLayoutChg chg="addSp modSp mod">
          <pc:chgData name="Benade, Gerdus" userId="15349777-206e-4d7a-8365-52131a346f04" providerId="ADAL" clId="{6D9B4C6D-A241-46DD-ABF2-A2F9A7A72A70}" dt="2025-06-26T16:04:52.587" v="341" actId="1035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6D9B4C6D-A241-46DD-ABF2-A2F9A7A72A70}" dt="2025-06-26T16:04:38.429" v="290" actId="14100"/>
            <ac:spMkLst>
              <pc:docMk/>
              <pc:sldMasterMk cId="2982772203" sldId="2147483660"/>
              <pc:sldLayoutMk cId="424584459" sldId="214748366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4:52.587" v="341" actId="1035"/>
            <ac:spMkLst>
              <pc:docMk/>
              <pc:sldMasterMk cId="2982772203" sldId="2147483660"/>
              <pc:sldLayoutMk cId="424584459" sldId="214748366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4:52.587" v="341" actId="1035"/>
            <ac:spMkLst>
              <pc:docMk/>
              <pc:sldMasterMk cId="2982772203" sldId="2147483660"/>
              <pc:sldLayoutMk cId="424584459" sldId="2147483664"/>
              <ac:spMk id="4" creationId="{00000000-0000-0000-0000-000000000000}"/>
            </ac:spMkLst>
          </pc:spChg>
          <pc:spChg chg="add mod">
            <ac:chgData name="Benade, Gerdus" userId="15349777-206e-4d7a-8365-52131a346f04" providerId="ADAL" clId="{6D9B4C6D-A241-46DD-ABF2-A2F9A7A72A70}" dt="2025-06-26T16:04:17.060" v="286"/>
            <ac:spMkLst>
              <pc:docMk/>
              <pc:sldMasterMk cId="2982772203" sldId="2147483660"/>
              <pc:sldLayoutMk cId="424584459" sldId="2147483664"/>
              <ac:spMk id="10" creationId="{8A54A096-C15D-6A69-B5BA-CFDFED3E9296}"/>
            </ac:spMkLst>
          </pc:spChg>
          <pc:picChg chg="add mod">
            <ac:chgData name="Benade, Gerdus" userId="15349777-206e-4d7a-8365-52131a346f04" providerId="ADAL" clId="{6D9B4C6D-A241-46DD-ABF2-A2F9A7A72A70}" dt="2025-06-26T16:03:52.703" v="284"/>
            <ac:picMkLst>
              <pc:docMk/>
              <pc:sldMasterMk cId="2982772203" sldId="2147483660"/>
              <pc:sldLayoutMk cId="424584459" sldId="2147483664"/>
              <ac:picMk id="8" creationId="{95324D2E-A334-4AF6-BF94-C356F1D98A81}"/>
            </ac:picMkLst>
          </pc:picChg>
          <pc:picChg chg="add mod">
            <ac:chgData name="Benade, Gerdus" userId="15349777-206e-4d7a-8365-52131a346f04" providerId="ADAL" clId="{6D9B4C6D-A241-46DD-ABF2-A2F9A7A72A70}" dt="2025-06-26T16:04:17.060" v="286"/>
            <ac:picMkLst>
              <pc:docMk/>
              <pc:sldMasterMk cId="2982772203" sldId="2147483660"/>
              <pc:sldLayoutMk cId="424584459" sldId="2147483664"/>
              <ac:picMk id="9" creationId="{44AAA557-2187-71B3-EBA3-5D3804A67C8F}"/>
            </ac:picMkLst>
          </pc:picChg>
          <pc:picChg chg="add mod">
            <ac:chgData name="Benade, Gerdus" userId="15349777-206e-4d7a-8365-52131a346f04" providerId="ADAL" clId="{6D9B4C6D-A241-46DD-ABF2-A2F9A7A72A70}" dt="2025-06-26T16:04:27.605" v="288"/>
            <ac:picMkLst>
              <pc:docMk/>
              <pc:sldMasterMk cId="2982772203" sldId="2147483660"/>
              <pc:sldLayoutMk cId="424584459" sldId="2147483664"/>
              <ac:picMk id="11" creationId="{A47F9DB9-5C80-4039-BD2B-73B15A4A6C3B}"/>
            </ac:picMkLst>
          </pc:picChg>
        </pc:sldLayoutChg>
        <pc:sldLayoutChg chg="addSp modSp mod">
          <pc:chgData name="Benade, Gerdus" userId="15349777-206e-4d7a-8365-52131a346f04" providerId="ADAL" clId="{6D9B4C6D-A241-46DD-ABF2-A2F9A7A72A70}" dt="2025-06-26T16:05:38.558" v="407" actId="1035"/>
          <pc:sldLayoutMkLst>
            <pc:docMk/>
            <pc:sldMasterMk cId="2982772203" sldId="2147483660"/>
            <pc:sldLayoutMk cId="657964421" sldId="2147483665"/>
          </pc:sldLayoutMkLst>
          <pc:spChg chg="mod">
            <ac:chgData name="Benade, Gerdus" userId="15349777-206e-4d7a-8365-52131a346f04" providerId="ADAL" clId="{6D9B4C6D-A241-46DD-ABF2-A2F9A7A72A70}" dt="2025-06-26T16:05:06.584" v="342" actId="14100"/>
            <ac:spMkLst>
              <pc:docMk/>
              <pc:sldMasterMk cId="2982772203" sldId="2147483660"/>
              <pc:sldLayoutMk cId="657964421" sldId="2147483665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5:38.558" v="407" actId="1035"/>
            <ac:spMkLst>
              <pc:docMk/>
              <pc:sldMasterMk cId="2982772203" sldId="2147483660"/>
              <pc:sldLayoutMk cId="657964421" sldId="2147483665"/>
              <ac:spMk id="6" creationId="{00000000-0000-0000-0000-000000000000}"/>
            </ac:spMkLst>
          </pc:spChg>
          <pc:spChg chg="add mod">
            <ac:chgData name="Benade, Gerdus" userId="15349777-206e-4d7a-8365-52131a346f04" providerId="ADAL" clId="{6D9B4C6D-A241-46DD-ABF2-A2F9A7A72A70}" dt="2025-06-26T16:04:20.517" v="287"/>
            <ac:spMkLst>
              <pc:docMk/>
              <pc:sldMasterMk cId="2982772203" sldId="2147483660"/>
              <pc:sldLayoutMk cId="657964421" sldId="2147483665"/>
              <ac:spMk id="12" creationId="{DE9C35B7-EFC2-2194-00EB-1DFF953EA676}"/>
            </ac:spMkLst>
          </pc:spChg>
          <pc:picChg chg="add mod">
            <ac:chgData name="Benade, Gerdus" userId="15349777-206e-4d7a-8365-52131a346f04" providerId="ADAL" clId="{6D9B4C6D-A241-46DD-ABF2-A2F9A7A72A70}" dt="2025-06-26T16:03:59.226" v="285"/>
            <ac:picMkLst>
              <pc:docMk/>
              <pc:sldMasterMk cId="2982772203" sldId="2147483660"/>
              <pc:sldLayoutMk cId="657964421" sldId="2147483665"/>
              <ac:picMk id="10" creationId="{46C419CC-B827-997F-0170-82CC93EE3BE8}"/>
            </ac:picMkLst>
          </pc:picChg>
          <pc:picChg chg="add mod">
            <ac:chgData name="Benade, Gerdus" userId="15349777-206e-4d7a-8365-52131a346f04" providerId="ADAL" clId="{6D9B4C6D-A241-46DD-ABF2-A2F9A7A72A70}" dt="2025-06-26T16:04:20.517" v="287"/>
            <ac:picMkLst>
              <pc:docMk/>
              <pc:sldMasterMk cId="2982772203" sldId="2147483660"/>
              <pc:sldLayoutMk cId="657964421" sldId="2147483665"/>
              <ac:picMk id="11" creationId="{8C9FAD37-8DA5-ACBA-584D-D27D018C6154}"/>
            </ac:picMkLst>
          </pc:picChg>
          <pc:picChg chg="add mod">
            <ac:chgData name="Benade, Gerdus" userId="15349777-206e-4d7a-8365-52131a346f04" providerId="ADAL" clId="{6D9B4C6D-A241-46DD-ABF2-A2F9A7A72A70}" dt="2025-06-26T16:04:30.294" v="289"/>
            <ac:picMkLst>
              <pc:docMk/>
              <pc:sldMasterMk cId="2982772203" sldId="2147483660"/>
              <pc:sldLayoutMk cId="657964421" sldId="2147483665"/>
              <ac:picMk id="13" creationId="{CDC936E5-07ED-EF42-CDDF-A41631CBA341}"/>
            </ac:picMkLst>
          </pc:picChg>
        </pc:sldLayoutChg>
      </pc:sldMasterChg>
      <pc:sldMasterChg chg="modSldLayout sldLayoutOrd">
        <pc:chgData name="Benade, Gerdus" userId="15349777-206e-4d7a-8365-52131a346f04" providerId="ADAL" clId="{6D9B4C6D-A241-46DD-ABF2-A2F9A7A72A70}" dt="2025-06-26T16:03:30.886" v="283" actId="1035"/>
        <pc:sldMasterMkLst>
          <pc:docMk/>
          <pc:sldMasterMk cId="957025293" sldId="2147483672"/>
        </pc:sldMasterMkLst>
        <pc:sldLayoutChg chg="ord">
          <pc:chgData name="Benade, Gerdus" userId="15349777-206e-4d7a-8365-52131a346f04" providerId="ADAL" clId="{6D9B4C6D-A241-46DD-ABF2-A2F9A7A72A70}" dt="2025-06-26T16:02:20.531" v="224" actId="20578"/>
          <pc:sldLayoutMkLst>
            <pc:docMk/>
            <pc:sldMasterMk cId="957025293" sldId="2147483672"/>
            <pc:sldLayoutMk cId="1742878705" sldId="2147483675"/>
          </pc:sldLayoutMkLst>
        </pc:sldLayoutChg>
        <pc:sldLayoutChg chg="modSp mod">
          <pc:chgData name="Benade, Gerdus" userId="15349777-206e-4d7a-8365-52131a346f04" providerId="ADAL" clId="{6D9B4C6D-A241-46DD-ABF2-A2F9A7A72A70}" dt="2025-06-26T16:02:32.795" v="242" actId="1035"/>
          <pc:sldLayoutMkLst>
            <pc:docMk/>
            <pc:sldMasterMk cId="957025293" sldId="2147483672"/>
            <pc:sldLayoutMk cId="3591414764" sldId="2147483676"/>
          </pc:sldLayoutMkLst>
          <pc:spChg chg="mod">
            <ac:chgData name="Benade, Gerdus" userId="15349777-206e-4d7a-8365-52131a346f04" providerId="ADAL" clId="{6D9B4C6D-A241-46DD-ABF2-A2F9A7A72A70}" dt="2025-06-26T16:02:32.795" v="242" actId="1035"/>
            <ac:spMkLst>
              <pc:docMk/>
              <pc:sldMasterMk cId="957025293" sldId="2147483672"/>
              <pc:sldLayoutMk cId="3591414764" sldId="2147483676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2:32.795" v="242" actId="1035"/>
            <ac:spMkLst>
              <pc:docMk/>
              <pc:sldMasterMk cId="957025293" sldId="2147483672"/>
              <pc:sldLayoutMk cId="3591414764" sldId="2147483676"/>
              <ac:spMk id="4" creationId="{00000000-0000-0000-0000-000000000000}"/>
            </ac:spMkLst>
          </pc:spChg>
        </pc:sldLayoutChg>
        <pc:sldLayoutChg chg="addSp modSp">
          <pc:chgData name="Benade, Gerdus" userId="15349777-206e-4d7a-8365-52131a346f04" providerId="ADAL" clId="{6D9B4C6D-A241-46DD-ABF2-A2F9A7A72A70}" dt="2025-06-26T16:02:51.205" v="243"/>
          <pc:sldLayoutMkLst>
            <pc:docMk/>
            <pc:sldMasterMk cId="957025293" sldId="2147483672"/>
            <pc:sldLayoutMk cId="2191645356" sldId="2147483677"/>
          </pc:sldLayoutMkLst>
          <pc:picChg chg="add mod">
            <ac:chgData name="Benade, Gerdus" userId="15349777-206e-4d7a-8365-52131a346f04" providerId="ADAL" clId="{6D9B4C6D-A241-46DD-ABF2-A2F9A7A72A70}" dt="2025-06-26T16:02:51.205" v="243"/>
            <ac:picMkLst>
              <pc:docMk/>
              <pc:sldMasterMk cId="957025293" sldId="2147483672"/>
              <pc:sldLayoutMk cId="2191645356" sldId="2147483677"/>
              <ac:picMk id="6" creationId="{23874BD2-C01A-8E94-62BC-A2C5253B6B54}"/>
            </ac:picMkLst>
          </pc:picChg>
        </pc:sldLayoutChg>
        <pc:sldLayoutChg chg="addSp modSp mod">
          <pc:chgData name="Benade, Gerdus" userId="15349777-206e-4d7a-8365-52131a346f04" providerId="ADAL" clId="{6D9B4C6D-A241-46DD-ABF2-A2F9A7A72A70}" dt="2025-06-26T16:03:30.886" v="283" actId="1035"/>
          <pc:sldLayoutMkLst>
            <pc:docMk/>
            <pc:sldMasterMk cId="957025293" sldId="2147483672"/>
            <pc:sldLayoutMk cId="2675704512" sldId="2147483678"/>
          </pc:sldLayoutMkLst>
          <pc:spChg chg="mod">
            <ac:chgData name="Benade, Gerdus" userId="15349777-206e-4d7a-8365-52131a346f04" providerId="ADAL" clId="{6D9B4C6D-A241-46DD-ABF2-A2F9A7A72A70}" dt="2025-06-26T16:03:10.731" v="244" actId="14100"/>
            <ac:spMkLst>
              <pc:docMk/>
              <pc:sldMasterMk cId="957025293" sldId="2147483672"/>
              <pc:sldLayoutMk cId="2675704512" sldId="2147483678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5" creationId="{00000000-0000-0000-0000-000000000000}"/>
            </ac:spMkLst>
          </pc:spChg>
          <pc:spChg chg="mod">
            <ac:chgData name="Benade, Gerdus" userId="15349777-206e-4d7a-8365-52131a346f04" providerId="ADAL" clId="{6D9B4C6D-A241-46DD-ABF2-A2F9A7A72A70}" dt="2025-06-26T16:03:30.886" v="283" actId="1035"/>
            <ac:spMkLst>
              <pc:docMk/>
              <pc:sldMasterMk cId="957025293" sldId="2147483672"/>
              <pc:sldLayoutMk cId="2675704512" sldId="2147483678"/>
              <ac:spMk id="6" creationId="{00000000-0000-0000-0000-000000000000}"/>
            </ac:spMkLst>
          </pc:spChg>
          <pc:picChg chg="add mod">
            <ac:chgData name="Benade, Gerdus" userId="15349777-206e-4d7a-8365-52131a346f04" providerId="ADAL" clId="{6D9B4C6D-A241-46DD-ABF2-A2F9A7A72A70}" dt="2025-06-26T16:02:07.699" v="223"/>
            <ac:picMkLst>
              <pc:docMk/>
              <pc:sldMasterMk cId="957025293" sldId="2147483672"/>
              <pc:sldLayoutMk cId="2675704512" sldId="2147483678"/>
              <ac:picMk id="12" creationId="{2CF17EB9-A67C-CB9F-5C0F-F5AB2E98C408}"/>
            </ac:picMkLst>
          </pc:picChg>
        </pc:sldLayoutChg>
      </pc:sldMasterChg>
    </pc:docChg>
  </pc:docChgLst>
  <pc:docChgLst>
    <pc:chgData name="Benade, Gerdus" userId="15349777-206e-4d7a-8365-52131a346f04" providerId="ADAL" clId="{C4AE8227-172E-4E31-9B49-23ED14DD1D07}"/>
    <pc:docChg chg="custSel addSld delSld modSld sldOrd modSection">
      <pc:chgData name="Benade, Gerdus" userId="15349777-206e-4d7a-8365-52131a346f04" providerId="ADAL" clId="{C4AE8227-172E-4E31-9B49-23ED14DD1D07}" dt="2025-09-11T19:38:31.577" v="549" actId="729"/>
      <pc:docMkLst>
        <pc:docMk/>
      </pc:docMkLst>
      <pc:sldChg chg="addSp modSp">
        <pc:chgData name="Benade, Gerdus" userId="15349777-206e-4d7a-8365-52131a346f04" providerId="ADAL" clId="{C4AE8227-172E-4E31-9B49-23ED14DD1D07}" dt="2025-09-11T04:07:05.824" v="7"/>
        <pc:sldMkLst>
          <pc:docMk/>
          <pc:sldMk cId="2622119356" sldId="455"/>
        </pc:sldMkLst>
        <pc:picChg chg="add mod">
          <ac:chgData name="Benade, Gerdus" userId="15349777-206e-4d7a-8365-52131a346f04" providerId="ADAL" clId="{C4AE8227-172E-4E31-9B49-23ED14DD1D07}" dt="2025-09-11T04:07:05.824" v="7"/>
          <ac:picMkLst>
            <pc:docMk/>
            <pc:sldMk cId="2622119356" sldId="455"/>
            <ac:picMk id="1026" creationId="{0AA005D1-68C9-3902-DF3F-F799272EFE49}"/>
          </ac:picMkLst>
        </pc:picChg>
      </pc:sldChg>
      <pc:sldChg chg="addSp delSp modSp mod">
        <pc:chgData name="Benade, Gerdus" userId="15349777-206e-4d7a-8365-52131a346f04" providerId="ADAL" clId="{C4AE8227-172E-4E31-9B49-23ED14DD1D07}" dt="2025-09-11T14:21:30.714" v="258" actId="1076"/>
        <pc:sldMkLst>
          <pc:docMk/>
          <pc:sldMk cId="1212189766" sldId="469"/>
        </pc:sldMkLst>
        <pc:spChg chg="mod ord">
          <ac:chgData name="Benade, Gerdus" userId="15349777-206e-4d7a-8365-52131a346f04" providerId="ADAL" clId="{C4AE8227-172E-4E31-9B49-23ED14DD1D07}" dt="2025-09-11T14:21:30.714" v="258" actId="1076"/>
          <ac:spMkLst>
            <pc:docMk/>
            <pc:sldMk cId="1212189766" sldId="469"/>
            <ac:spMk id="4" creationId="{35BA4E66-3CCD-C7CB-74E0-3E0245C81AAA}"/>
          </ac:spMkLst>
        </pc:spChg>
        <pc:picChg chg="del">
          <ac:chgData name="Benade, Gerdus" userId="15349777-206e-4d7a-8365-52131a346f04" providerId="ADAL" clId="{C4AE8227-172E-4E31-9B49-23ED14DD1D07}" dt="2025-09-11T14:19:33.423" v="246" actId="478"/>
          <ac:picMkLst>
            <pc:docMk/>
            <pc:sldMk cId="1212189766" sldId="469"/>
            <ac:picMk id="6" creationId="{EE06DF34-6DD7-9E8F-2FF7-0F1E63992A76}"/>
          </ac:picMkLst>
        </pc:picChg>
        <pc:picChg chg="add mod">
          <ac:chgData name="Benade, Gerdus" userId="15349777-206e-4d7a-8365-52131a346f04" providerId="ADAL" clId="{C4AE8227-172E-4E31-9B49-23ED14DD1D07}" dt="2025-09-11T14:21:23.647" v="257" actId="1076"/>
          <ac:picMkLst>
            <pc:docMk/>
            <pc:sldMk cId="1212189766" sldId="469"/>
            <ac:picMk id="7" creationId="{DD355162-8909-7600-0915-B468D387B7B6}"/>
          </ac:picMkLst>
        </pc:picChg>
      </pc:sldChg>
      <pc:sldChg chg="mod modShow">
        <pc:chgData name="Benade, Gerdus" userId="15349777-206e-4d7a-8365-52131a346f04" providerId="ADAL" clId="{C4AE8227-172E-4E31-9B49-23ED14DD1D07}" dt="2025-09-11T14:24:17.095" v="272" actId="729"/>
        <pc:sldMkLst>
          <pc:docMk/>
          <pc:sldMk cId="1200447683" sldId="751"/>
        </pc:sldMkLst>
      </pc:sldChg>
      <pc:sldChg chg="mod modShow">
        <pc:chgData name="Benade, Gerdus" userId="15349777-206e-4d7a-8365-52131a346f04" providerId="ADAL" clId="{C4AE8227-172E-4E31-9B49-23ED14DD1D07}" dt="2025-09-11T14:24:18.846" v="273" actId="729"/>
        <pc:sldMkLst>
          <pc:docMk/>
          <pc:sldMk cId="1267521155" sldId="752"/>
        </pc:sldMkLst>
      </pc:sldChg>
      <pc:sldChg chg="addSp delSp modSp mod ord modShow">
        <pc:chgData name="Benade, Gerdus" userId="15349777-206e-4d7a-8365-52131a346f04" providerId="ADAL" clId="{C4AE8227-172E-4E31-9B49-23ED14DD1D07}" dt="2025-09-11T19:38:31.577" v="549" actId="729"/>
        <pc:sldMkLst>
          <pc:docMk/>
          <pc:sldMk cId="1580805422" sldId="753"/>
        </pc:sldMkLst>
        <pc:spChg chg="del">
          <ac:chgData name="Benade, Gerdus" userId="15349777-206e-4d7a-8365-52131a346f04" providerId="ADAL" clId="{C4AE8227-172E-4E31-9B49-23ED14DD1D07}" dt="2025-09-11T04:13:58.868" v="76" actId="478"/>
          <ac:spMkLst>
            <pc:docMk/>
            <pc:sldMk cId="1580805422" sldId="753"/>
            <ac:spMk id="3" creationId="{4DA047EC-E226-5E4E-4265-C04ACEE60198}"/>
          </ac:spMkLst>
        </pc:spChg>
        <pc:picChg chg="del">
          <ac:chgData name="Benade, Gerdus" userId="15349777-206e-4d7a-8365-52131a346f04" providerId="ADAL" clId="{C4AE8227-172E-4E31-9B49-23ED14DD1D07}" dt="2025-09-11T04:13:33.877" v="70" actId="478"/>
          <ac:picMkLst>
            <pc:docMk/>
            <pc:sldMk cId="1580805422" sldId="753"/>
            <ac:picMk id="5" creationId="{04E15427-71AA-9547-1B0C-D53406E6B638}"/>
          </ac:picMkLst>
        </pc:picChg>
        <pc:picChg chg="add mod ord">
          <ac:chgData name="Benade, Gerdus" userId="15349777-206e-4d7a-8365-52131a346f04" providerId="ADAL" clId="{C4AE8227-172E-4E31-9B49-23ED14DD1D07}" dt="2025-09-11T04:14:13.875" v="80" actId="1076"/>
          <ac:picMkLst>
            <pc:docMk/>
            <pc:sldMk cId="1580805422" sldId="753"/>
            <ac:picMk id="7" creationId="{2FEFF578-F077-3B1C-5E1C-857BCED51420}"/>
          </ac:picMkLst>
        </pc:picChg>
      </pc:sldChg>
      <pc:sldChg chg="modSp mod">
        <pc:chgData name="Benade, Gerdus" userId="15349777-206e-4d7a-8365-52131a346f04" providerId="ADAL" clId="{C4AE8227-172E-4E31-9B49-23ED14DD1D07}" dt="2025-09-11T19:28:01.042" v="428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4AE8227-172E-4E31-9B49-23ED14DD1D07}" dt="2025-09-11T19:28:01.042" v="428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delSp modSp mod delAnim">
        <pc:chgData name="Benade, Gerdus" userId="15349777-206e-4d7a-8365-52131a346f04" providerId="ADAL" clId="{C4AE8227-172E-4E31-9B49-23ED14DD1D07}" dt="2025-09-11T04:09:18.969" v="67" actId="1076"/>
        <pc:sldMkLst>
          <pc:docMk/>
          <pc:sldMk cId="1180487288" sldId="758"/>
        </pc:sldMkLst>
        <pc:spChg chg="mod">
          <ac:chgData name="Benade, Gerdus" userId="15349777-206e-4d7a-8365-52131a346f04" providerId="ADAL" clId="{C4AE8227-172E-4E31-9B49-23ED14DD1D07}" dt="2025-09-11T04:08:30.131" v="42" actId="1076"/>
          <ac:spMkLst>
            <pc:docMk/>
            <pc:sldMk cId="1180487288" sldId="758"/>
            <ac:spMk id="21" creationId="{987A90E0-04DB-C3FD-CB67-49A2C3B0E1E9}"/>
          </ac:spMkLst>
        </pc:spChg>
        <pc:spChg chg="del">
          <ac:chgData name="Benade, Gerdus" userId="15349777-206e-4d7a-8365-52131a346f04" providerId="ADAL" clId="{C4AE8227-172E-4E31-9B49-23ED14DD1D07}" dt="2025-09-11T04:08:33.308" v="43" actId="478"/>
          <ac:spMkLst>
            <pc:docMk/>
            <pc:sldMk cId="1180487288" sldId="758"/>
            <ac:spMk id="26" creationId="{B847C9EE-FB22-9896-2BD4-0C7F06BE1790}"/>
          </ac:spMkLst>
        </pc:spChg>
        <pc:spChg chg="mod">
          <ac:chgData name="Benade, Gerdus" userId="15349777-206e-4d7a-8365-52131a346f04" providerId="ADAL" clId="{C4AE8227-172E-4E31-9B49-23ED14DD1D07}" dt="2025-09-11T04:09:18.969" v="67" actId="1076"/>
          <ac:spMkLst>
            <pc:docMk/>
            <pc:sldMk cId="1180487288" sldId="758"/>
            <ac:spMk id="39" creationId="{DD765FA5-8D65-32CE-4891-24C28CA440C2}"/>
          </ac:spMkLst>
        </pc:spChg>
      </pc:sldChg>
      <pc:sldChg chg="addSp delSp modSp mod">
        <pc:chgData name="Benade, Gerdus" userId="15349777-206e-4d7a-8365-52131a346f04" providerId="ADAL" clId="{C4AE8227-172E-4E31-9B49-23ED14DD1D07}" dt="2025-09-11T04:07:19.718" v="39" actId="1037"/>
        <pc:sldMkLst>
          <pc:docMk/>
          <pc:sldMk cId="560176305" sldId="799"/>
        </pc:sldMkLst>
        <pc:graphicFrameChg chg="add del mod">
          <ac:chgData name="Benade, Gerdus" userId="15349777-206e-4d7a-8365-52131a346f04" providerId="ADAL" clId="{C4AE8227-172E-4E31-9B49-23ED14DD1D07}" dt="2025-09-11T04:05:27.579" v="1" actId="478"/>
          <ac:graphicFrameMkLst>
            <pc:docMk/>
            <pc:sldMk cId="560176305" sldId="799"/>
            <ac:graphicFrameMk id="6" creationId="{C42F7B0B-D32F-9825-1CFE-4A9AA3801BE2}"/>
          </ac:graphicFrameMkLst>
        </pc:graphicFrameChg>
        <pc:picChg chg="add mod ord">
          <ac:chgData name="Benade, Gerdus" userId="15349777-206e-4d7a-8365-52131a346f04" providerId="ADAL" clId="{C4AE8227-172E-4E31-9B49-23ED14DD1D07}" dt="2025-09-11T04:07:19.718" v="39" actId="1037"/>
          <ac:picMkLst>
            <pc:docMk/>
            <pc:sldMk cId="560176305" sldId="799"/>
            <ac:picMk id="11" creationId="{B53380C5-51C6-4167-0766-80D8D0B25FEE}"/>
          </ac:picMkLst>
        </pc:picChg>
        <pc:picChg chg="del">
          <ac:chgData name="Benade, Gerdus" userId="15349777-206e-4d7a-8365-52131a346f04" providerId="ADAL" clId="{C4AE8227-172E-4E31-9B49-23ED14DD1D07}" dt="2025-09-11T04:07:04.581" v="6" actId="21"/>
          <ac:picMkLst>
            <pc:docMk/>
            <pc:sldMk cId="560176305" sldId="799"/>
            <ac:picMk id="1026" creationId="{0AA005D1-68C9-3902-DF3F-F799272EFE49}"/>
          </ac:picMkLst>
        </pc:picChg>
      </pc:sldChg>
      <pc:sldChg chg="modSp mod modNotesTx">
        <pc:chgData name="Benade, Gerdus" userId="15349777-206e-4d7a-8365-52131a346f04" providerId="ADAL" clId="{C4AE8227-172E-4E31-9B49-23ED14DD1D07}" dt="2025-09-11T19:34:34.392" v="525" actId="20577"/>
        <pc:sldMkLst>
          <pc:docMk/>
          <pc:sldMk cId="983335066" sldId="800"/>
        </pc:sldMkLst>
        <pc:spChg chg="mod">
          <ac:chgData name="Benade, Gerdus" userId="15349777-206e-4d7a-8365-52131a346f04" providerId="ADAL" clId="{C4AE8227-172E-4E31-9B49-23ED14DD1D07}" dt="2025-09-11T19:34:15.105" v="440" actId="20577"/>
          <ac:spMkLst>
            <pc:docMk/>
            <pc:sldMk cId="983335066" sldId="800"/>
            <ac:spMk id="3" creationId="{B4A48A67-2412-EA9E-AE97-9E739CC4CDBC}"/>
          </ac:spMkLst>
        </pc:spChg>
      </pc:sldChg>
      <pc:sldChg chg="mod modShow">
        <pc:chgData name="Benade, Gerdus" userId="15349777-206e-4d7a-8365-52131a346f04" providerId="ADAL" clId="{C4AE8227-172E-4E31-9B49-23ED14DD1D07}" dt="2025-09-11T14:25:45.344" v="275" actId="729"/>
        <pc:sldMkLst>
          <pc:docMk/>
          <pc:sldMk cId="4238342691" sldId="806"/>
        </pc:sldMkLst>
      </pc:sldChg>
      <pc:sldChg chg="add mod modShow">
        <pc:chgData name="Benade, Gerdus" userId="15349777-206e-4d7a-8365-52131a346f04" providerId="ADAL" clId="{C4AE8227-172E-4E31-9B49-23ED14DD1D07}" dt="2025-09-11T04:13:05.813" v="69" actId="729"/>
        <pc:sldMkLst>
          <pc:docMk/>
          <pc:sldMk cId="3078301255" sldId="812"/>
        </pc:sldMkLst>
      </pc:sldChg>
      <pc:sldChg chg="addSp delSp modSp new mod modNotesTx">
        <pc:chgData name="Benade, Gerdus" userId="15349777-206e-4d7a-8365-52131a346f04" providerId="ADAL" clId="{C4AE8227-172E-4E31-9B49-23ED14DD1D07}" dt="2025-09-11T19:26:09.160" v="310" actId="1036"/>
        <pc:sldMkLst>
          <pc:docMk/>
          <pc:sldMk cId="544242667" sldId="813"/>
        </pc:sldMkLst>
        <pc:spChg chg="mod">
          <ac:chgData name="Benade, Gerdus" userId="15349777-206e-4d7a-8365-52131a346f04" providerId="ADAL" clId="{C4AE8227-172E-4E31-9B49-23ED14DD1D07}" dt="2025-09-11T04:14:59.799" v="145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C4AE8227-172E-4E31-9B49-23ED14DD1D07}" dt="2025-09-11T19:13:33.588" v="279" actId="6549"/>
          <ac:spMkLst>
            <pc:docMk/>
            <pc:sldMk cId="544242667" sldId="813"/>
            <ac:spMk id="3" creationId="{140A5E5D-145C-47D3-A0F8-A1EF5721F83E}"/>
          </ac:spMkLst>
        </pc:spChg>
        <pc:picChg chg="add del mod">
          <ac:chgData name="Benade, Gerdus" userId="15349777-206e-4d7a-8365-52131a346f04" providerId="ADAL" clId="{C4AE8227-172E-4E31-9B49-23ED14DD1D07}" dt="2025-09-11T19:13:30.958" v="278" actId="478"/>
          <ac:picMkLst>
            <pc:docMk/>
            <pc:sldMk cId="544242667" sldId="813"/>
            <ac:picMk id="5" creationId="{97C4D7F8-967C-EF86-8E85-BFAA410C1A73}"/>
          </ac:picMkLst>
        </pc:picChg>
        <pc:picChg chg="add mod">
          <ac:chgData name="Benade, Gerdus" userId="15349777-206e-4d7a-8365-52131a346f04" providerId="ADAL" clId="{C4AE8227-172E-4E31-9B49-23ED14DD1D07}" dt="2025-09-11T19:26:09.160" v="310" actId="1036"/>
          <ac:picMkLst>
            <pc:docMk/>
            <pc:sldMk cId="544242667" sldId="813"/>
            <ac:picMk id="7" creationId="{C2957558-09D3-459A-E655-1A31BCF897A0}"/>
          </ac:picMkLst>
        </pc:picChg>
      </pc:sldChg>
      <pc:sldChg chg="add mod modShow">
        <pc:chgData name="Benade, Gerdus" userId="15349777-206e-4d7a-8365-52131a346f04" providerId="ADAL" clId="{C4AE8227-172E-4E31-9B49-23ED14DD1D07}" dt="2025-09-11T14:24:14.525" v="271" actId="729"/>
        <pc:sldMkLst>
          <pc:docMk/>
          <pc:sldMk cId="3931508820" sldId="814"/>
        </pc:sldMkLst>
      </pc:sldChg>
      <pc:sldChg chg="addSp modSp add mod">
        <pc:chgData name="Benade, Gerdus" userId="15349777-206e-4d7a-8365-52131a346f04" providerId="ADAL" clId="{C4AE8227-172E-4E31-9B49-23ED14DD1D07}" dt="2025-09-11T14:22:44.649" v="267" actId="14100"/>
        <pc:sldMkLst>
          <pc:docMk/>
          <pc:sldMk cId="810138329" sldId="815"/>
        </pc:sldMkLst>
        <pc:spChg chg="mod">
          <ac:chgData name="Benade, Gerdus" userId="15349777-206e-4d7a-8365-52131a346f04" providerId="ADAL" clId="{C4AE8227-172E-4E31-9B49-23ED14DD1D07}" dt="2025-09-11T14:22:05.393" v="260" actId="14100"/>
          <ac:spMkLst>
            <pc:docMk/>
            <pc:sldMk cId="810138329" sldId="815"/>
            <ac:spMk id="4" creationId="{F1FC4206-EC14-574E-7BF1-A4083FBE6B3C}"/>
          </ac:spMkLst>
        </pc:spChg>
        <pc:picChg chg="add mod">
          <ac:chgData name="Benade, Gerdus" userId="15349777-206e-4d7a-8365-52131a346f04" providerId="ADAL" clId="{C4AE8227-172E-4E31-9B49-23ED14DD1D07}" dt="2025-09-11T14:22:44.649" v="267" actId="14100"/>
          <ac:picMkLst>
            <pc:docMk/>
            <pc:sldMk cId="810138329" sldId="815"/>
            <ac:picMk id="5" creationId="{987179F0-2CE5-7BA2-704E-61B37C881603}"/>
          </ac:picMkLst>
        </pc:picChg>
      </pc:sldChg>
      <pc:sldChg chg="add del">
        <pc:chgData name="Benade, Gerdus" userId="15349777-206e-4d7a-8365-52131a346f04" providerId="ADAL" clId="{C4AE8227-172E-4E31-9B49-23ED14DD1D07}" dt="2025-09-11T14:19:44.442" v="248" actId="47"/>
        <pc:sldMkLst>
          <pc:docMk/>
          <pc:sldMk cId="1250464350" sldId="815"/>
        </pc:sldMkLst>
      </pc:sldChg>
      <pc:sldChg chg="delSp add mod">
        <pc:chgData name="Benade, Gerdus" userId="15349777-206e-4d7a-8365-52131a346f04" providerId="ADAL" clId="{C4AE8227-172E-4E31-9B49-23ED14DD1D07}" dt="2025-09-11T14:24:01.292" v="270" actId="478"/>
        <pc:sldMkLst>
          <pc:docMk/>
          <pc:sldMk cId="1474385330" sldId="816"/>
        </pc:sldMkLst>
        <pc:spChg chg="del">
          <ac:chgData name="Benade, Gerdus" userId="15349777-206e-4d7a-8365-52131a346f04" providerId="ADAL" clId="{C4AE8227-172E-4E31-9B49-23ED14DD1D07}" dt="2025-09-11T14:24:01.292" v="270" actId="478"/>
          <ac:spMkLst>
            <pc:docMk/>
            <pc:sldMk cId="1474385330" sldId="816"/>
            <ac:spMk id="4" creationId="{96CC707B-EBD8-B15A-E0B0-FA193F20E8E6}"/>
          </ac:spMkLst>
        </pc:spChg>
        <pc:picChg chg="del">
          <ac:chgData name="Benade, Gerdus" userId="15349777-206e-4d7a-8365-52131a346f04" providerId="ADAL" clId="{C4AE8227-172E-4E31-9B49-23ED14DD1D07}" dt="2025-09-11T14:23:59.381" v="269" actId="478"/>
          <ac:picMkLst>
            <pc:docMk/>
            <pc:sldMk cId="1474385330" sldId="816"/>
            <ac:picMk id="5" creationId="{086DE852-D224-9263-8FC3-DF18514B2057}"/>
          </ac:picMkLst>
        </pc:picChg>
      </pc:sldChg>
      <pc:sldChg chg="addSp delSp modSp add mod modShow">
        <pc:chgData name="Benade, Gerdus" userId="15349777-206e-4d7a-8365-52131a346f04" providerId="ADAL" clId="{C4AE8227-172E-4E31-9B49-23ED14DD1D07}" dt="2025-09-11T19:38:29.136" v="548" actId="729"/>
        <pc:sldMkLst>
          <pc:docMk/>
          <pc:sldMk cId="137704237" sldId="817"/>
        </pc:sldMkLst>
        <pc:spChg chg="add mod">
          <ac:chgData name="Benade, Gerdus" userId="15349777-206e-4d7a-8365-52131a346f04" providerId="ADAL" clId="{C4AE8227-172E-4E31-9B49-23ED14DD1D07}" dt="2025-09-11T19:37:09.491" v="544" actId="1076"/>
          <ac:spMkLst>
            <pc:docMk/>
            <pc:sldMk cId="137704237" sldId="817"/>
            <ac:spMk id="8" creationId="{04A8B351-C8BA-7C81-DF9F-68DC06A431EF}"/>
          </ac:spMkLst>
        </pc:spChg>
        <pc:picChg chg="del">
          <ac:chgData name="Benade, Gerdus" userId="15349777-206e-4d7a-8365-52131a346f04" providerId="ADAL" clId="{C4AE8227-172E-4E31-9B49-23ED14DD1D07}" dt="2025-09-11T19:35:17.927" v="527" actId="478"/>
          <ac:picMkLst>
            <pc:docMk/>
            <pc:sldMk cId="137704237" sldId="817"/>
            <ac:picMk id="5" creationId="{2389E3B3-D44D-FB08-3EA0-5ABB05A13DAC}"/>
          </ac:picMkLst>
        </pc:picChg>
        <pc:picChg chg="add mod">
          <ac:chgData name="Benade, Gerdus" userId="15349777-206e-4d7a-8365-52131a346f04" providerId="ADAL" clId="{C4AE8227-172E-4E31-9B49-23ED14DD1D07}" dt="2025-09-11T19:37:02.127" v="543" actId="1076"/>
          <ac:picMkLst>
            <pc:docMk/>
            <pc:sldMk cId="137704237" sldId="817"/>
            <ac:picMk id="6" creationId="{116914A0-64FF-AD64-2B52-DD0E85020A81}"/>
          </ac:picMkLst>
        </pc:picChg>
        <pc:picChg chg="mod">
          <ac:chgData name="Benade, Gerdus" userId="15349777-206e-4d7a-8365-52131a346f04" providerId="ADAL" clId="{C4AE8227-172E-4E31-9B49-23ED14DD1D07}" dt="2025-09-11T19:36:54.541" v="540" actId="29295"/>
          <ac:picMkLst>
            <pc:docMk/>
            <pc:sldMk cId="137704237" sldId="817"/>
            <ac:picMk id="7" creationId="{0C84F6F3-4FD5-B212-3531-EF4A9F742BFC}"/>
          </ac:picMkLst>
        </pc:picChg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</pc:sld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43243-4626-C6E7-F4CF-CC812063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BC23E-2607-DD4F-9391-CE2CA244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5BF6B-1CD9-440D-747F-1767E6A8D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4177-4889-A72B-73BB-15D7CA158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3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A871-D842-7760-2E0E-7CD0BB42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E7326-1287-5037-3225-B519C793D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26CA-2D19-C298-F3F6-972A25FBF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8C37-5BDF-6467-91C2-14C8DCF5F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40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9890-DB46-7822-0C1E-DD54FEE4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69D6-7D6E-B3CB-88D0-B421CC289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91D83-39CB-F275-6F61-E01EBA52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5C7D8-74D3-025B-5F3C-33701D066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10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2C85-4379-B49B-73B7-9464F711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85F5A-DE5C-D79D-B784-2381CABB4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A1B2D-462E-3387-02F9-1C0CA04D5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36EAB-40F2-B6AE-011F-C998C283B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31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1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3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179.png"/><Relationship Id="rId3" Type="http://schemas.openxmlformats.org/officeDocument/2006/relationships/image" Target="../media/image291.png"/><Relationship Id="rId7" Type="http://schemas.openxmlformats.org/officeDocument/2006/relationships/image" Target="../media/image33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65.png"/><Relationship Id="rId5" Type="http://schemas.openxmlformats.org/officeDocument/2006/relationships/image" Target="../media/image310.png"/><Relationship Id="rId15" Type="http://schemas.openxmlformats.org/officeDocument/2006/relationships/image" Target="../media/image300.png"/><Relationship Id="rId10" Type="http://schemas.openxmlformats.org/officeDocument/2006/relationships/image" Target="../media/image360.png"/><Relationship Id="rId4" Type="http://schemas.openxmlformats.org/officeDocument/2006/relationships/image" Target="../media/image301.png"/><Relationship Id="rId9" Type="http://schemas.openxmlformats.org/officeDocument/2006/relationships/image" Target="../media/image350.png"/><Relationship Id="rId1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8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9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1.png"/><Relationship Id="rId9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r>
              <a:rPr lang="en-US" dirty="0"/>
              <a:t>Active in 50 states, 2.9M pounds in 2022, 81M pounds in 2024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~90% of matched items travel less than 50km</a:t>
            </a:r>
          </a:p>
          <a:p>
            <a:r>
              <a:rPr lang="en-US" dirty="0"/>
              <a:t>Average claim time ~5.5 hours, avg. deadline 210 hours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72" y="1202563"/>
            <a:ext cx="6202682" cy="45569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</a:t>
            </a:r>
            <a:r>
              <a:rPr lang="en-US" sz="4800" dirty="0" err="1"/>
              <a:t>headstart</a:t>
            </a:r>
            <a:r>
              <a:rPr lang="en-US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E708C-2782-D905-7872-B6324165FCE7}"/>
              </a:ext>
            </a:extLst>
          </p:cNvPr>
          <p:cNvCxnSpPr>
            <a:cxnSpLocks/>
          </p:cNvCxnSpPr>
          <p:nvPr/>
        </p:nvCxnSpPr>
        <p:spPr>
          <a:xfrm flipV="1">
            <a:off x="4849640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3FBA9D8F-EA6D-90F0-C6A8-5D4C03F3061A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 response 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), prioritize slow to fast</a:t>
                </a:r>
              </a:p>
              <a:p>
                <a:r>
                  <a:rPr lang="en-US" sz="3200" dirty="0"/>
                  <a:t>Generally: consider speed and historical allocation</a:t>
                </a:r>
              </a:p>
              <a:p>
                <a:pPr lvl="1"/>
                <a:r>
                  <a:rPr lang="en-US" sz="2800" b="0" dirty="0"/>
                  <a:t>For any obj.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 b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593636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Permutation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593636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3170582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4133122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3269974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2667739" y="3085307"/>
                <a:ext cx="1568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9" y="3085307"/>
                <a:ext cx="1568827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766930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3269973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543673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981738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3841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506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6541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775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4102420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4102420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9836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3269973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3269973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440019" y="3253357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332293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332293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3225971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3225971"/>
                <a:ext cx="34496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–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blipFill>
                <a:blip r:embed="rId4"/>
                <a:stretch>
                  <a:fillRect l="-936" t="-2857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56181" y="29507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56181" y="348473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84395" y="285172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8439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0893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–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2106648"/>
                <a:ext cx="9767438" cy="1709928"/>
              </a:xfrm>
              <a:prstGeom prst="rect">
                <a:avLst/>
              </a:prstGeom>
              <a:blipFill>
                <a:blip r:embed="rId4"/>
                <a:stretch>
                  <a:fillRect l="-936" t="-2857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56181" y="29507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56181" y="348473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84395" y="285172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2542286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018" y="3112332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8439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08935" y="339245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5" y="3098787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22" y="2542286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3" y="3053848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544" y="3098786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pounds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idea + binary search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extends to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future items,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orders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monotone objective functions  </a:t>
                </a:r>
              </a:p>
              <a:p>
                <a:pPr lvl="1"/>
                <a:r>
                  <a:rPr lang="en-US" dirty="0"/>
                  <a:t>any number of stages (needs a sorting lemma)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21059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0DAA71-6509-CF10-3CA9-98AEEB41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0"/>
          <a:stretch/>
        </p:blipFill>
        <p:spPr>
          <a:xfrm>
            <a:off x="7346731" y="4838230"/>
            <a:ext cx="4845269" cy="13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55162-8909-7600-0915-B468D387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06900"/>
            <a:ext cx="9582150" cy="4210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371011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40B0-7C55-EB93-EC82-1B4CD3D3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41E4-9BEB-2D69-777C-941D972E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96A5E-29D9-06C0-E165-5E486F9D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FC95E-DA43-FABE-07E9-B372CF438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06900"/>
            <a:ext cx="9582150" cy="4210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C4206-EC14-574E-7BF1-A4083FBE6B3C}"/>
              </a:ext>
            </a:extLst>
          </p:cNvPr>
          <p:cNvSpPr/>
          <p:nvPr/>
        </p:nvSpPr>
        <p:spPr>
          <a:xfrm>
            <a:off x="1304925" y="3329609"/>
            <a:ext cx="9560289" cy="2072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179F0-2CE5-7BA2-704E-61B37C881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87" y="3310782"/>
            <a:ext cx="8691878" cy="31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38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B77183-437A-E9B7-456C-32CEA24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7176-CC2B-39C4-89C7-E7D77D31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5F70-1053-9EDE-9AF8-49BB3965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4F6F3-4FD5-B212-3531-EF4A9F74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304925" y="406900"/>
            <a:ext cx="9582150" cy="4210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AFEE3-15FB-2B9F-F5B8-2DED0AB9235A}"/>
              </a:ext>
            </a:extLst>
          </p:cNvPr>
          <p:cNvSpPr/>
          <p:nvPr/>
        </p:nvSpPr>
        <p:spPr>
          <a:xfrm>
            <a:off x="1304925" y="3329609"/>
            <a:ext cx="9560289" cy="2072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914A0-64FF-AD64-2B52-DD0E8502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571" y="1456342"/>
            <a:ext cx="6691331" cy="4994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8B351-C8BA-7C81-DF9F-68DC06A431EF}"/>
              </a:ext>
            </a:extLst>
          </p:cNvPr>
          <p:cNvSpPr txBox="1"/>
          <p:nvPr/>
        </p:nvSpPr>
        <p:spPr>
          <a:xfrm>
            <a:off x="8856420" y="3329609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37704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EFF578-F077-3B1C-5E1C-857BCED5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60" y="1025463"/>
            <a:ext cx="7218422" cy="5388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Redistribution – multiplicative change from FCFS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40D27-C486-0597-49D5-78EF825F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66F4-915B-6503-2054-58960758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9BB5-699A-02B3-D5C9-26ACC3CFE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8B526-D1C2-E708-55B0-9CB161FC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06900"/>
            <a:ext cx="95821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85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CABC7A-C159-6D01-AD05-1D6FA649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FC2A-B530-70BC-DAFE-53C8E416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0465-3675-D97C-EC53-525D675D8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CD632-2B86-5900-7180-2AFD000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8ACFD4-4541-D43D-852D-03BF457F0B73}"/>
              </a:ext>
            </a:extLst>
          </p:cNvPr>
          <p:cNvSpPr/>
          <p:nvPr/>
        </p:nvSpPr>
        <p:spPr>
          <a:xfrm>
            <a:off x="1401580" y="2076138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8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21" y="2900453"/>
            <a:ext cx="9712579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time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99" y="1046077"/>
            <a:ext cx="7228250" cy="54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8759E6-9462-5AB6-84BC-6D7D1A044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BF3C-4C1C-A764-A2E3-226C9B8B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Redistribution – multiplicative change from FCFS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9E2E-9748-6F04-C22C-4589D1376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3986A-886C-6AA9-040B-5D29CDBE8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76189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79647-91BD-9291-FBE0-D0029B3E790C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3078301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was rolled out at the start of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Logistical constraints: storage space, transportation etc.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5765</TotalTime>
  <Words>3121</Words>
  <Application>Microsoft Office PowerPoint</Application>
  <PresentationFormat>Widescreen</PresentationFormat>
  <Paragraphs>646</Paragraphs>
  <Slides>56</Slides>
  <Notes>33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PowerPoint Presentation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PowerPoint Presentation</vt:lpstr>
      <vt:lpstr>Our theory doesn’t really fit</vt:lpstr>
      <vt:lpstr>Priority lists</vt:lpstr>
      <vt:lpstr>Simple idea to improve fairness Prioritize select recipients by  giving them a headstart </vt:lpstr>
      <vt:lpstr>Priority lists</vt:lpstr>
      <vt:lpstr>Model</vt:lpstr>
      <vt:lpstr>Model</vt:lpstr>
      <vt:lpstr>Model</vt:lpstr>
      <vt:lpstr>Example</vt:lpstr>
      <vt:lpstr>Example</vt:lpstr>
      <vt:lpstr>PowerPoint Presentation</vt:lpstr>
      <vt:lpstr>Allocating the first item</vt:lpstr>
      <vt:lpstr>Warm-up: Allocating the first item</vt:lpstr>
      <vt:lpstr>Allocating the first item</vt:lpstr>
      <vt:lpstr>Designing optimal priority lists – a priority index</vt:lpstr>
      <vt:lpstr>Binary priority lists</vt:lpstr>
      <vt:lpstr>Binary priority lists</vt:lpstr>
      <vt:lpstr>Designing optimal priority lists – a priority index</vt:lpstr>
      <vt:lpstr>Binary priority lists</vt:lpstr>
      <vt:lpstr>n-stage priority lists</vt:lpstr>
      <vt:lpstr>n-stage priority lists</vt:lpstr>
      <vt:lpstr>n-stage priority lists</vt:lpstr>
      <vt:lpstr>n-stage priority lists</vt:lpstr>
      <vt:lpstr>n-stage priority lists</vt:lpstr>
      <vt:lpstr>Allocating the first item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Redistribution – multiplicative change from FCFS</vt:lpstr>
      <vt:lpstr>PowerPoint Presentation</vt:lpstr>
      <vt:lpstr>PowerPoint Presentation</vt:lpstr>
      <vt:lpstr>PowerPoint Presentation</vt:lpstr>
      <vt:lpstr>PowerPoint Presentation</vt:lpstr>
      <vt:lpstr>Priority time limits</vt:lpstr>
      <vt:lpstr>Redistribution – multiplicative change from FCFS</vt:lpstr>
      <vt:lpstr>What’s next?</vt:lpstr>
      <vt:lpstr>Related Work</vt:lpstr>
      <vt:lpstr>Redistribution</vt:lpstr>
      <vt:lpstr>Starting from an inequitable historical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2025-09-11T19:38:34Z</dcterms:modified>
</cp:coreProperties>
</file>